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60" r:id="rId3"/>
    <p:sldId id="261" r:id="rId4"/>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11" autoAdjust="0"/>
    <p:restoredTop sz="94683"/>
  </p:normalViewPr>
  <p:slideViewPr>
    <p:cSldViewPr snapToGrid="0" snapToObjects="1">
      <p:cViewPr varScale="1">
        <p:scale>
          <a:sx n="76" d="100"/>
          <a:sy n="76" d="100"/>
        </p:scale>
        <p:origin x="3456" y="1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729FEA7-4E69-954F-9B7F-E8BF6312C9A5}" type="datetimeFigureOut">
              <a:rPr kumimoji="1" lang="ja-JP" altLang="en-US" smtClean="0"/>
              <a:t>2019/5/23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241943-7596-864C-829A-D15FE2DA523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729FEA7-4E69-954F-9B7F-E8BF6312C9A5}" type="datetimeFigureOut">
              <a:rPr kumimoji="1" lang="ja-JP" altLang="en-US" smtClean="0"/>
              <a:t>2019/5/23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6241943-7596-864C-829A-D15FE2DA5233}" type="slidenum">
              <a:rPr kumimoji="1" lang="ja-JP" altLang="en-US" smtClean="0"/>
              <a:t>‹#›</a:t>
            </a:fld>
            <a:endParaRPr kumimoji="1" lang="ja-JP" altLang="en-US"/>
          </a:p>
        </p:txBody>
      </p:sp>
    </p:spTree>
    <p:extLst>
      <p:ext uri="{BB962C8B-B14F-4D97-AF65-F5344CB8AC3E}">
        <p14:creationId xmlns:p14="http://schemas.microsoft.com/office/powerpoint/2010/main" val="260550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コンテンツ プレースホルダー 2"/>
          <p:cNvGraphicFramePr>
            <a:graphicFrameLocks noGrp="1" noChangeAspect="1"/>
          </p:cNvGraphicFramePr>
          <p:nvPr>
            <p:ph idx="1"/>
            <p:extLst>
              <p:ext uri="{D42A27DB-BD31-4B8C-83A1-F6EECF244321}">
                <p14:modId xmlns:p14="http://schemas.microsoft.com/office/powerpoint/2010/main" val="3725164082"/>
              </p:ext>
            </p:extLst>
          </p:nvPr>
        </p:nvGraphicFramePr>
        <p:xfrm>
          <a:off x="226499" y="622300"/>
          <a:ext cx="6405002" cy="4099200"/>
        </p:xfrm>
        <a:graphic>
          <a:graphicData uri="http://schemas.openxmlformats.org/drawingml/2006/table">
            <a:tbl>
              <a:tblPr bandRow="1">
                <a:tableStyleId>{8799B23B-EC83-4686-B30A-512413B5E67A}</a:tableStyleId>
              </a:tblPr>
              <a:tblGrid>
                <a:gridCol w="1905002">
                  <a:extLst>
                    <a:ext uri="{9D8B030D-6E8A-4147-A177-3AD203B41FA5}">
                      <a16:colId xmlns:a16="http://schemas.microsoft.com/office/drawing/2014/main" val="20000"/>
                    </a:ext>
                  </a:extLst>
                </a:gridCol>
                <a:gridCol w="4500000">
                  <a:extLst>
                    <a:ext uri="{9D8B030D-6E8A-4147-A177-3AD203B41FA5}">
                      <a16:colId xmlns:a16="http://schemas.microsoft.com/office/drawing/2014/main" val="20001"/>
                    </a:ext>
                  </a:extLst>
                </a:gridCol>
              </a:tblGrid>
              <a:tr h="288000">
                <a:tc>
                  <a:txBody>
                    <a:bodyPr/>
                    <a:lstStyle/>
                    <a:p>
                      <a:pPr algn="just"/>
                      <a:r>
                        <a:rPr kumimoji="1" lang="ja-JP" altLang="en-US" sz="1400" dirty="0" smtClean="0">
                          <a:latin typeface="Meiryo" charset="-128"/>
                          <a:ea typeface="Meiryo" charset="-128"/>
                          <a:cs typeface="Meiryo" charset="-128"/>
                        </a:rPr>
                        <a:t>会社・大学・組織名</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0"/>
                  </a:ext>
                </a:extLst>
              </a:tr>
              <a:tr h="288000">
                <a:tc>
                  <a:txBody>
                    <a:bodyPr/>
                    <a:lstStyle/>
                    <a:p>
                      <a:r>
                        <a:rPr kumimoji="1" lang="ja-JP" altLang="en-US" sz="1400" dirty="0">
                          <a:latin typeface="Meiryo" charset="-128"/>
                          <a:ea typeface="Meiryo" charset="-128"/>
                          <a:cs typeface="Meiryo" charset="-128"/>
                        </a:rPr>
                        <a:t>採用職種</a:t>
                      </a: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1"/>
                  </a:ext>
                </a:extLst>
              </a:tr>
              <a:tr h="288000">
                <a:tc>
                  <a:txBody>
                    <a:bodyPr/>
                    <a:lstStyle/>
                    <a:p>
                      <a:r>
                        <a:rPr kumimoji="1" lang="ja-JP" altLang="en-US" sz="1400" dirty="0">
                          <a:latin typeface="Meiryo" charset="-128"/>
                          <a:ea typeface="Meiryo" charset="-128"/>
                          <a:cs typeface="Meiryo" charset="-128"/>
                        </a:rPr>
                        <a:t>勤務地</a:t>
                      </a:r>
                    </a:p>
                  </a:txBody>
                  <a:tcPr anchor="ctr"/>
                </a:tc>
                <a:tc>
                  <a:txBody>
                    <a:bodyPr/>
                    <a:lstStyle/>
                    <a:p>
                      <a:endParaRPr kumimoji="1" lang="en-US" altLang="ja-JP" sz="1400" dirty="0" smtClean="0">
                        <a:latin typeface="Meiryo" charset="-128"/>
                        <a:ea typeface="Meiryo" charset="-128"/>
                        <a:cs typeface="Meiryo" charset="-128"/>
                      </a:endParaRPr>
                    </a:p>
                  </a:txBody>
                  <a:tcPr/>
                </a:tc>
                <a:extLst>
                  <a:ext uri="{0D108BD9-81ED-4DB2-BD59-A6C34878D82A}">
                    <a16:rowId xmlns:a16="http://schemas.microsoft.com/office/drawing/2014/main" val="10002"/>
                  </a:ext>
                </a:extLst>
              </a:tr>
              <a:tr h="288000">
                <a:tc>
                  <a:txBody>
                    <a:bodyPr/>
                    <a:lstStyle/>
                    <a:p>
                      <a:r>
                        <a:rPr kumimoji="1" lang="ja-JP" altLang="en-US" sz="1400" dirty="0">
                          <a:latin typeface="Meiryo" charset="-128"/>
                          <a:ea typeface="Meiryo" charset="-128"/>
                          <a:cs typeface="Meiryo" charset="-128"/>
                        </a:rPr>
                        <a:t>連絡先</a:t>
                      </a: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3"/>
                  </a:ext>
                </a:extLst>
              </a:tr>
              <a:tr h="2880000">
                <a:tc>
                  <a:txBody>
                    <a:bodyPr/>
                    <a:lstStyle/>
                    <a:p>
                      <a:r>
                        <a:rPr kumimoji="1" lang="ja-JP" altLang="en-US" sz="1400" dirty="0" smtClean="0">
                          <a:latin typeface="Meiryo" charset="-128"/>
                          <a:ea typeface="Meiryo" charset="-128"/>
                          <a:cs typeface="Meiryo" charset="-128"/>
                        </a:rPr>
                        <a:t>自由記述欄</a:t>
                      </a:r>
                      <a:endParaRPr kumimoji="1" lang="en-US" altLang="ja-JP" sz="1400" dirty="0" smtClean="0">
                        <a:latin typeface="Meiryo" charset="-128"/>
                        <a:ea typeface="Meiryo" charset="-128"/>
                        <a:cs typeface="Meiryo"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charset="-128"/>
                          <a:ea typeface="Meiryo" charset="-128"/>
                          <a:cs typeface="Meiryo" charset="-128"/>
                        </a:rPr>
                        <a:t>(</a:t>
                      </a:r>
                      <a:r>
                        <a:rPr kumimoji="1" lang="ja-JP" altLang="en-US" sz="1400" dirty="0" smtClean="0">
                          <a:latin typeface="Meiryo" charset="-128"/>
                          <a:ea typeface="Meiryo" charset="-128"/>
                          <a:cs typeface="Meiryo" charset="-128"/>
                        </a:rPr>
                        <a:t>業務内容・待遇等</a:t>
                      </a:r>
                      <a:r>
                        <a:rPr kumimoji="1" lang="en-US" altLang="ja-JP" sz="1400" dirty="0" smtClean="0">
                          <a:latin typeface="Meiryo" charset="-128"/>
                          <a:ea typeface="Meiryo" charset="-128"/>
                          <a:cs typeface="Meiryo" charset="-128"/>
                        </a:rPr>
                        <a:t>)</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4"/>
                  </a:ext>
                </a:extLst>
              </a:tr>
            </a:tbl>
          </a:graphicData>
        </a:graphic>
      </p:graphicFrame>
      <p:cxnSp>
        <p:nvCxnSpPr>
          <p:cNvPr id="7" name="直線コネクタ 6"/>
          <p:cNvCxnSpPr/>
          <p:nvPr/>
        </p:nvCxnSpPr>
        <p:spPr>
          <a:xfrm>
            <a:off x="0" y="4953000"/>
            <a:ext cx="685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26499" y="5153891"/>
            <a:ext cx="6405002" cy="2970044"/>
          </a:xfrm>
          <a:prstGeom prst="rect">
            <a:avLst/>
          </a:prstGeom>
          <a:noFill/>
        </p:spPr>
        <p:txBody>
          <a:bodyPr wrap="square" rtlCol="0">
            <a:spAutoFit/>
          </a:bodyPr>
          <a:lstStyle/>
          <a:p>
            <a:pPr marL="285750" indent="-285750" algn="just">
              <a:buFont typeface="Arial" charset="0"/>
              <a:buChar char="•"/>
            </a:pPr>
            <a:r>
              <a:rPr lang="ja-JP" altLang="en-US" sz="1400" b="1" dirty="0" smtClean="0">
                <a:latin typeface="Meiryo" charset="-128"/>
                <a:ea typeface="Meiryo" charset="-128"/>
                <a:cs typeface="Meiryo" charset="-128"/>
              </a:rPr>
              <a:t>掲示</a:t>
            </a:r>
            <a:r>
              <a:rPr lang="ja-JP" altLang="en-US" sz="1400" b="1" dirty="0">
                <a:latin typeface="Meiryo" charset="-128"/>
                <a:ea typeface="Meiryo" charset="-128"/>
                <a:cs typeface="Meiryo" charset="-128"/>
              </a:rPr>
              <a:t>には本テンプレートをご利用頂き</a:t>
            </a:r>
            <a:r>
              <a:rPr lang="ja-JP" altLang="en-US" sz="1400" b="1" dirty="0" smtClean="0">
                <a:latin typeface="Meiryo" charset="-128"/>
                <a:ea typeface="Meiryo" charset="-128"/>
                <a:cs typeface="Meiryo" charset="-128"/>
              </a:rPr>
              <a:t>、</a:t>
            </a:r>
            <a:r>
              <a:rPr lang="en-US" altLang="ja-JP" sz="1400" b="1" dirty="0" smtClean="0">
                <a:latin typeface="Meiryo" charset="-128"/>
                <a:ea typeface="Meiryo" charset="-128"/>
                <a:cs typeface="Meiryo" charset="-128"/>
              </a:rPr>
              <a:t>A4</a:t>
            </a:r>
            <a:r>
              <a:rPr lang="ja-JP" altLang="en-US" sz="1400" b="1" dirty="0" smtClean="0">
                <a:latin typeface="Meiryo" charset="-128"/>
                <a:ea typeface="Meiryo" charset="-128"/>
                <a:cs typeface="Meiryo" charset="-128"/>
              </a:rPr>
              <a:t>サイズで印刷後、上半分</a:t>
            </a:r>
            <a:r>
              <a:rPr lang="ja-JP" altLang="en-US" sz="1400" b="1" dirty="0">
                <a:latin typeface="Meiryo" charset="-128"/>
                <a:ea typeface="Meiryo" charset="-128"/>
                <a:cs typeface="Meiryo" charset="-128"/>
              </a:rPr>
              <a:t>を切り取ってお持ち下さい。</a:t>
            </a:r>
          </a:p>
          <a:p>
            <a:pPr marL="285750" indent="-285750" algn="just">
              <a:buFont typeface="Arial" charset="0"/>
              <a:buChar char="•"/>
            </a:pPr>
            <a:r>
              <a:rPr lang="ja-JP" altLang="en-US" sz="1400" b="1" dirty="0" smtClean="0">
                <a:latin typeface="Meiryo" charset="-128"/>
                <a:ea typeface="Meiryo" charset="-128"/>
                <a:cs typeface="Meiryo" charset="-128"/>
              </a:rPr>
              <a:t>連絡先には必ず</a:t>
            </a:r>
            <a:r>
              <a:rPr lang="en-US" altLang="ja-JP" sz="1400" b="1" dirty="0" smtClean="0">
                <a:latin typeface="Meiryo" charset="-128"/>
                <a:ea typeface="Meiryo" charset="-128"/>
                <a:cs typeface="Meiryo" charset="-128"/>
              </a:rPr>
              <a:t>Email</a:t>
            </a:r>
            <a:r>
              <a:rPr lang="ja-JP" altLang="en-US" sz="1400" b="1" dirty="0" smtClean="0">
                <a:latin typeface="Meiryo" charset="-128"/>
                <a:ea typeface="Meiryo" charset="-128"/>
                <a:cs typeface="Meiryo" charset="-128"/>
              </a:rPr>
              <a:t>アドレスか電話番号をご記入下さい。</a:t>
            </a:r>
            <a:endParaRPr lang="en-US" altLang="ja-JP" sz="1400" b="1" dirty="0" smtClean="0">
              <a:latin typeface="Meiryo" charset="-128"/>
              <a:ea typeface="Meiryo" charset="-128"/>
              <a:cs typeface="Meiryo" charset="-128"/>
            </a:endParaRPr>
          </a:p>
          <a:p>
            <a:pPr marL="285750" indent="-285750" algn="just">
              <a:spcBef>
                <a:spcPts val="600"/>
              </a:spcBef>
              <a:buFont typeface="Arial" charset="0"/>
              <a:buChar char="•"/>
            </a:pPr>
            <a:r>
              <a:rPr lang="ja-JP" altLang="en-US" sz="1400" dirty="0" smtClean="0">
                <a:latin typeface="Meiryo" charset="-128"/>
                <a:ea typeface="Meiryo" charset="-128"/>
                <a:cs typeface="Meiryo" charset="-128"/>
              </a:rPr>
              <a:t>内容は画像センシング分野に関係する求人・インターンシップ・技術系イベント</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ハッカソン等</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に限定させて頂きます。</a:t>
            </a:r>
          </a:p>
          <a:p>
            <a:pPr marL="285750" indent="-285750" algn="just">
              <a:buFont typeface="Arial" charset="0"/>
              <a:buChar char="•"/>
            </a:pPr>
            <a:r>
              <a:rPr lang="ja-JP" altLang="en-US" sz="1400" dirty="0" smtClean="0">
                <a:latin typeface="Meiryo" charset="-128"/>
                <a:ea typeface="Meiryo" charset="-128"/>
                <a:cs typeface="Meiryo" charset="-128"/>
              </a:rPr>
              <a:t>会場内に</a:t>
            </a:r>
            <a:r>
              <a:rPr lang="en-US" altLang="ja-JP" sz="1400" dirty="0" smtClean="0">
                <a:latin typeface="Meiryo" charset="-128"/>
                <a:ea typeface="Meiryo" charset="-128"/>
                <a:cs typeface="Meiryo" charset="-128"/>
              </a:rPr>
              <a:t>Job </a:t>
            </a:r>
            <a:r>
              <a:rPr lang="en-US" altLang="ja-JP" sz="1400" dirty="0">
                <a:latin typeface="Meiryo" charset="-128"/>
                <a:ea typeface="Meiryo" charset="-128"/>
                <a:cs typeface="Meiryo" charset="-128"/>
              </a:rPr>
              <a:t>Board</a:t>
            </a:r>
            <a:r>
              <a:rPr lang="ja-JP" altLang="en-US" sz="1400" dirty="0">
                <a:latin typeface="Meiryo" charset="-128"/>
                <a:ea typeface="Meiryo" charset="-128"/>
                <a:cs typeface="Meiryo" charset="-128"/>
              </a:rPr>
              <a:t>を設置します</a:t>
            </a:r>
            <a:r>
              <a:rPr lang="ja-JP" altLang="en-US" sz="1400" dirty="0" smtClean="0">
                <a:latin typeface="Meiryo" charset="-128"/>
                <a:ea typeface="Meiryo" charset="-128"/>
                <a:cs typeface="Meiryo" charset="-128"/>
              </a:rPr>
              <a:t>ので、ご自由</a:t>
            </a:r>
            <a:r>
              <a:rPr lang="ja-JP" altLang="en-US" sz="1400" dirty="0">
                <a:latin typeface="Meiryo" charset="-128"/>
                <a:ea typeface="Meiryo" charset="-128"/>
                <a:cs typeface="Meiryo" charset="-128"/>
              </a:rPr>
              <a:t>に貼り付けて下さい。</a:t>
            </a:r>
          </a:p>
          <a:p>
            <a:pPr marL="285750" indent="-285750" algn="just">
              <a:buFont typeface="Arial" charset="0"/>
              <a:buChar char="•"/>
            </a:pPr>
            <a:r>
              <a:rPr lang="en-US" altLang="ja-JP" sz="1400" dirty="0" smtClean="0">
                <a:latin typeface="Meiryo" charset="-128"/>
                <a:ea typeface="Meiryo" charset="-128"/>
                <a:cs typeface="Meiryo" charset="-128"/>
              </a:rPr>
              <a:t>SSII</a:t>
            </a:r>
            <a:r>
              <a:rPr lang="ja-JP" altLang="en-US" sz="1400" dirty="0">
                <a:latin typeface="Meiryo" charset="-128"/>
                <a:ea typeface="Meiryo" charset="-128"/>
                <a:cs typeface="Meiryo" charset="-128"/>
              </a:rPr>
              <a:t>は掲示する場所のみを</a:t>
            </a:r>
            <a:r>
              <a:rPr lang="ja-JP" altLang="en-US" sz="1400" dirty="0" smtClean="0">
                <a:latin typeface="Meiryo" charset="-128"/>
                <a:ea typeface="Meiryo" charset="-128"/>
                <a:cs typeface="Meiryo" charset="-128"/>
              </a:rPr>
              <a:t>提供します</a:t>
            </a:r>
            <a:r>
              <a:rPr lang="ja-JP" altLang="en-US" sz="1400" dirty="0">
                <a:latin typeface="Meiryo" charset="-128"/>
                <a:ea typeface="Meiryo" charset="-128"/>
                <a:cs typeface="Meiryo" charset="-128"/>
              </a:rPr>
              <a:t>。掲示の依頼は受け付けませんのでご了承下さい。また、その後の交渉につきましては各自が責任をもって行って下さい。</a:t>
            </a:r>
          </a:p>
          <a:p>
            <a:pPr marL="285750" indent="-285750" algn="just">
              <a:buFont typeface="Arial" charset="0"/>
              <a:buChar char="•"/>
            </a:pPr>
            <a:r>
              <a:rPr lang="ja-JP" altLang="en-US" sz="1400" dirty="0" smtClean="0">
                <a:latin typeface="Meiryo" charset="-128"/>
                <a:ea typeface="Meiryo" charset="-128"/>
                <a:cs typeface="Meiryo" charset="-128"/>
              </a:rPr>
              <a:t>組織</a:t>
            </a:r>
            <a:r>
              <a:rPr lang="ja-JP" altLang="en-US" sz="1400" dirty="0">
                <a:latin typeface="Meiryo" charset="-128"/>
                <a:ea typeface="Meiryo" charset="-128"/>
                <a:cs typeface="Meiryo" charset="-128"/>
              </a:rPr>
              <a:t>委員が不適当と判断したものについては掲示をお断りする場合がありますのでご了承下さい。</a:t>
            </a:r>
          </a:p>
          <a:p>
            <a:pPr marL="285750" indent="-285750" algn="just">
              <a:buFont typeface="Arial" charset="0"/>
              <a:buChar char="•"/>
            </a:pPr>
            <a:r>
              <a:rPr lang="ja-JP" altLang="en-US" sz="1400" dirty="0" smtClean="0">
                <a:latin typeface="Meiryo" charset="-128"/>
                <a:ea typeface="Meiryo" charset="-128"/>
                <a:cs typeface="Meiryo" charset="-128"/>
              </a:rPr>
              <a:t>会期</a:t>
            </a:r>
            <a:r>
              <a:rPr lang="ja-JP" altLang="en-US" sz="1400" dirty="0">
                <a:latin typeface="Meiryo" charset="-128"/>
                <a:ea typeface="Meiryo" charset="-128"/>
                <a:cs typeface="Meiryo" charset="-128"/>
              </a:rPr>
              <a:t>終了後</a:t>
            </a:r>
            <a:r>
              <a:rPr lang="ja-JP" altLang="en-US" sz="1400" dirty="0">
                <a:latin typeface="Meiryo" charset="-128"/>
                <a:ea typeface="Meiryo" charset="-128"/>
                <a:cs typeface="Meiryo" charset="-128"/>
              </a:rPr>
              <a:t>、掲示物は運営</a:t>
            </a:r>
            <a:r>
              <a:rPr lang="ja-JP" altLang="en-US" sz="1400" dirty="0">
                <a:latin typeface="Meiryo" charset="-128"/>
                <a:ea typeface="Meiryo" charset="-128"/>
                <a:cs typeface="Meiryo" charset="-128"/>
              </a:rPr>
              <a:t>委員が</a:t>
            </a:r>
            <a:r>
              <a:rPr lang="ja-JP" altLang="en-US" sz="1400" dirty="0" smtClean="0">
                <a:latin typeface="Meiryo" charset="-128"/>
                <a:ea typeface="Meiryo" charset="-128"/>
                <a:cs typeface="Meiryo" charset="-128"/>
              </a:rPr>
              <a:t>破棄します</a:t>
            </a:r>
            <a:r>
              <a:rPr lang="ja-JP" altLang="en-US" sz="1400" dirty="0">
                <a:latin typeface="Meiryo" charset="-128"/>
                <a:ea typeface="Meiryo" charset="-128"/>
                <a:cs typeface="Meiryo" charset="-128"/>
              </a:rPr>
              <a:t>のでご了承下さい。</a:t>
            </a:r>
          </a:p>
          <a:p>
            <a:pPr marL="285750" indent="-285750" algn="just">
              <a:buFont typeface="Arial" charset="0"/>
              <a:buChar char="•"/>
            </a:pPr>
            <a:endParaRPr kumimoji="1" lang="ja-JP" altLang="en-US" sz="1400" dirty="0">
              <a:latin typeface="Meiryo" charset="-128"/>
              <a:ea typeface="Meiryo" charset="-128"/>
              <a:cs typeface="Meiryo" charset="-128"/>
            </a:endParaRPr>
          </a:p>
        </p:txBody>
      </p:sp>
      <p:sp>
        <p:nvSpPr>
          <p:cNvPr id="11" name="タイトル 5"/>
          <p:cNvSpPr>
            <a:spLocks noGrp="1"/>
          </p:cNvSpPr>
          <p:nvPr>
            <p:ph type="title"/>
          </p:nvPr>
        </p:nvSpPr>
        <p:spPr>
          <a:xfrm>
            <a:off x="115887" y="115671"/>
            <a:ext cx="1217613" cy="432000"/>
          </a:xfrm>
        </p:spPr>
        <p:txBody>
          <a:bodyPr anchor="t">
            <a:normAutofit fontScale="90000"/>
          </a:bodyPr>
          <a:lstStyle/>
          <a:p>
            <a:r>
              <a:rPr kumimoji="1" lang="en-US" altLang="ja-JP" sz="1400" b="1" dirty="0">
                <a:latin typeface="Meiryo" charset="-128"/>
                <a:ea typeface="Meiryo" charset="-128"/>
                <a:cs typeface="Meiryo" charset="-128"/>
              </a:rPr>
              <a:t>SSII</a:t>
            </a:r>
            <a:r>
              <a:rPr kumimoji="1" lang="ja-JP" altLang="en-US" sz="1400" b="1" dirty="0">
                <a:latin typeface="Meiryo" charset="-128"/>
                <a:ea typeface="Meiryo" charset="-128"/>
                <a:cs typeface="Meiryo" charset="-128"/>
              </a:rPr>
              <a:t> </a:t>
            </a:r>
            <a:r>
              <a:rPr kumimoji="1" lang="en-US" altLang="ja-JP" sz="1400" b="1" dirty="0" smtClean="0">
                <a:latin typeface="Meiryo" charset="-128"/>
                <a:ea typeface="Meiryo" charset="-128"/>
                <a:cs typeface="Meiryo" charset="-128"/>
              </a:rPr>
              <a:t/>
            </a:r>
            <a:br>
              <a:rPr kumimoji="1" lang="en-US" altLang="ja-JP" sz="1400" b="1" dirty="0" smtClean="0">
                <a:latin typeface="Meiryo" charset="-128"/>
                <a:ea typeface="Meiryo" charset="-128"/>
                <a:cs typeface="Meiryo" charset="-128"/>
              </a:rPr>
            </a:br>
            <a:r>
              <a:rPr kumimoji="1" lang="en-US" altLang="ja-JP" sz="1400" b="1" dirty="0" smtClean="0">
                <a:latin typeface="Meiryo" charset="-128"/>
                <a:ea typeface="Meiryo" charset="-128"/>
                <a:cs typeface="Meiryo" charset="-128"/>
              </a:rPr>
              <a:t>Job</a:t>
            </a:r>
            <a:r>
              <a:rPr kumimoji="1" lang="ja-JP" altLang="en-US" sz="1400" b="1" dirty="0" smtClean="0">
                <a:latin typeface="Meiryo" charset="-128"/>
                <a:ea typeface="Meiryo" charset="-128"/>
                <a:cs typeface="Meiryo" charset="-128"/>
              </a:rPr>
              <a:t> </a:t>
            </a:r>
            <a:r>
              <a:rPr kumimoji="1" lang="en-US" altLang="ja-JP" sz="1400" b="1" dirty="0">
                <a:latin typeface="Meiryo" charset="-128"/>
                <a:ea typeface="Meiryo" charset="-128"/>
                <a:cs typeface="Meiryo" charset="-128"/>
              </a:rPr>
              <a:t>Board</a:t>
            </a:r>
            <a:endParaRPr kumimoji="1" lang="ja-JP" altLang="en-US" sz="1400" b="1" dirty="0">
              <a:latin typeface="Meiryo" charset="-128"/>
              <a:ea typeface="Meiryo" charset="-128"/>
              <a:cs typeface="Meiryo" charset="-128"/>
            </a:endParaRPr>
          </a:p>
        </p:txBody>
      </p:sp>
      <p:sp>
        <p:nvSpPr>
          <p:cNvPr id="12" name="タイトル 5"/>
          <p:cNvSpPr txBox="1">
            <a:spLocks/>
          </p:cNvSpPr>
          <p:nvPr/>
        </p:nvSpPr>
        <p:spPr>
          <a:xfrm>
            <a:off x="1131094" y="115672"/>
            <a:ext cx="4595813" cy="5447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800" b="1" dirty="0" smtClean="0">
                <a:latin typeface="Meiryo" charset="-128"/>
                <a:ea typeface="Meiryo" charset="-128"/>
                <a:cs typeface="Meiryo" charset="-128"/>
              </a:rPr>
              <a:t>求人情報</a:t>
            </a:r>
            <a:endParaRPr lang="ja-JP" altLang="en-US" sz="2800" b="1" dirty="0">
              <a:latin typeface="Meiryo" charset="-128"/>
              <a:ea typeface="Meiryo" charset="-128"/>
              <a:cs typeface="Meiryo" charset="-128"/>
            </a:endParaRPr>
          </a:p>
        </p:txBody>
      </p:sp>
    </p:spTree>
    <p:extLst>
      <p:ext uri="{BB962C8B-B14F-4D97-AF65-F5344CB8AC3E}">
        <p14:creationId xmlns:p14="http://schemas.microsoft.com/office/powerpoint/2010/main" val="209823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xfrm>
            <a:off x="115887" y="115671"/>
            <a:ext cx="1217613" cy="432000"/>
          </a:xfrm>
        </p:spPr>
        <p:txBody>
          <a:bodyPr anchor="t">
            <a:normAutofit fontScale="90000"/>
          </a:bodyPr>
          <a:lstStyle/>
          <a:p>
            <a:r>
              <a:rPr kumimoji="1" lang="en-US" altLang="ja-JP" sz="1400" b="1" dirty="0">
                <a:latin typeface="Meiryo" charset="-128"/>
                <a:ea typeface="Meiryo" charset="-128"/>
                <a:cs typeface="Meiryo" charset="-128"/>
              </a:rPr>
              <a:t>SSII</a:t>
            </a:r>
            <a:r>
              <a:rPr kumimoji="1" lang="ja-JP" altLang="en-US" sz="1400" b="1" dirty="0">
                <a:latin typeface="Meiryo" charset="-128"/>
                <a:ea typeface="Meiryo" charset="-128"/>
                <a:cs typeface="Meiryo" charset="-128"/>
              </a:rPr>
              <a:t> </a:t>
            </a:r>
            <a:r>
              <a:rPr kumimoji="1" lang="en-US" altLang="ja-JP" sz="1400" b="1" dirty="0" smtClean="0">
                <a:latin typeface="Meiryo" charset="-128"/>
                <a:ea typeface="Meiryo" charset="-128"/>
                <a:cs typeface="Meiryo" charset="-128"/>
              </a:rPr>
              <a:t/>
            </a:r>
            <a:br>
              <a:rPr kumimoji="1" lang="en-US" altLang="ja-JP" sz="1400" b="1" dirty="0" smtClean="0">
                <a:latin typeface="Meiryo" charset="-128"/>
                <a:ea typeface="Meiryo" charset="-128"/>
                <a:cs typeface="Meiryo" charset="-128"/>
              </a:rPr>
            </a:br>
            <a:r>
              <a:rPr kumimoji="1" lang="en-US" altLang="ja-JP" sz="1400" b="1" dirty="0" smtClean="0">
                <a:latin typeface="Meiryo" charset="-128"/>
                <a:ea typeface="Meiryo" charset="-128"/>
                <a:cs typeface="Meiryo" charset="-128"/>
              </a:rPr>
              <a:t>Job</a:t>
            </a:r>
            <a:r>
              <a:rPr kumimoji="1" lang="ja-JP" altLang="en-US" sz="1400" b="1" dirty="0" smtClean="0">
                <a:latin typeface="Meiryo" charset="-128"/>
                <a:ea typeface="Meiryo" charset="-128"/>
                <a:cs typeface="Meiryo" charset="-128"/>
              </a:rPr>
              <a:t> </a:t>
            </a:r>
            <a:r>
              <a:rPr kumimoji="1" lang="en-US" altLang="ja-JP" sz="1400" b="1" dirty="0">
                <a:latin typeface="Meiryo" charset="-128"/>
                <a:ea typeface="Meiryo" charset="-128"/>
                <a:cs typeface="Meiryo" charset="-128"/>
              </a:rPr>
              <a:t>Board</a:t>
            </a:r>
            <a:endParaRPr kumimoji="1" lang="ja-JP" altLang="en-US" sz="1400" b="1" dirty="0">
              <a:latin typeface="Meiryo" charset="-128"/>
              <a:ea typeface="Meiryo" charset="-128"/>
              <a:cs typeface="Meiryo" charset="-128"/>
            </a:endParaRPr>
          </a:p>
        </p:txBody>
      </p:sp>
      <p:graphicFrame>
        <p:nvGraphicFramePr>
          <p:cNvPr id="3" name="コンテンツ プレースホルダー 2"/>
          <p:cNvGraphicFramePr>
            <a:graphicFrameLocks noGrp="1" noChangeAspect="1"/>
          </p:cNvGraphicFramePr>
          <p:nvPr>
            <p:ph idx="1"/>
            <p:extLst>
              <p:ext uri="{D42A27DB-BD31-4B8C-83A1-F6EECF244321}">
                <p14:modId xmlns:p14="http://schemas.microsoft.com/office/powerpoint/2010/main" val="1336094078"/>
              </p:ext>
            </p:extLst>
          </p:nvPr>
        </p:nvGraphicFramePr>
        <p:xfrm>
          <a:off x="226499" y="622300"/>
          <a:ext cx="6405002" cy="4099200"/>
        </p:xfrm>
        <a:graphic>
          <a:graphicData uri="http://schemas.openxmlformats.org/drawingml/2006/table">
            <a:tbl>
              <a:tblPr bandRow="1">
                <a:tableStyleId>{8799B23B-EC83-4686-B30A-512413B5E67A}</a:tableStyleId>
              </a:tblPr>
              <a:tblGrid>
                <a:gridCol w="1905002">
                  <a:extLst>
                    <a:ext uri="{9D8B030D-6E8A-4147-A177-3AD203B41FA5}">
                      <a16:colId xmlns:a16="http://schemas.microsoft.com/office/drawing/2014/main" val="20000"/>
                    </a:ext>
                  </a:extLst>
                </a:gridCol>
                <a:gridCol w="4500000">
                  <a:extLst>
                    <a:ext uri="{9D8B030D-6E8A-4147-A177-3AD203B41FA5}">
                      <a16:colId xmlns:a16="http://schemas.microsoft.com/office/drawing/2014/main" val="20001"/>
                    </a:ext>
                  </a:extLst>
                </a:gridCol>
              </a:tblGrid>
              <a:tr h="288000">
                <a:tc>
                  <a:txBody>
                    <a:bodyPr/>
                    <a:lstStyle/>
                    <a:p>
                      <a:pPr algn="just"/>
                      <a:r>
                        <a:rPr kumimoji="1" lang="ja-JP" altLang="en-US" sz="1400" dirty="0" smtClean="0">
                          <a:latin typeface="Meiryo" charset="-128"/>
                          <a:ea typeface="Meiryo" charset="-128"/>
                          <a:cs typeface="Meiryo" charset="-128"/>
                        </a:rPr>
                        <a:t>会社・大学・組織名</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0"/>
                  </a:ext>
                </a:extLst>
              </a:tr>
              <a:tr h="288000">
                <a:tc>
                  <a:txBody>
                    <a:bodyPr/>
                    <a:lstStyle/>
                    <a:p>
                      <a:r>
                        <a:rPr kumimoji="1" lang="ja-JP" altLang="en-US" sz="1400" dirty="0" smtClean="0">
                          <a:latin typeface="Meiryo" charset="-128"/>
                          <a:ea typeface="Meiryo" charset="-128"/>
                          <a:cs typeface="Meiryo" charset="-128"/>
                        </a:rPr>
                        <a:t>対象</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1"/>
                  </a:ext>
                </a:extLst>
              </a:tr>
              <a:tr h="288000">
                <a:tc>
                  <a:txBody>
                    <a:bodyPr/>
                    <a:lstStyle/>
                    <a:p>
                      <a:r>
                        <a:rPr kumimoji="1" lang="ja-JP" altLang="en-US" sz="1400" dirty="0">
                          <a:latin typeface="Meiryo" charset="-128"/>
                          <a:ea typeface="Meiryo" charset="-128"/>
                          <a:cs typeface="Meiryo" charset="-128"/>
                        </a:rPr>
                        <a:t>勤務地</a:t>
                      </a:r>
                    </a:p>
                  </a:txBody>
                  <a:tcPr anchor="ctr"/>
                </a:tc>
                <a:tc>
                  <a:txBody>
                    <a:bodyPr/>
                    <a:lstStyle/>
                    <a:p>
                      <a:endParaRPr kumimoji="1" lang="en-US" altLang="ja-JP" sz="1400" dirty="0" smtClean="0">
                        <a:latin typeface="Meiryo" charset="-128"/>
                        <a:ea typeface="Meiryo" charset="-128"/>
                        <a:cs typeface="Meiryo" charset="-128"/>
                      </a:endParaRPr>
                    </a:p>
                  </a:txBody>
                  <a:tcPr/>
                </a:tc>
                <a:extLst>
                  <a:ext uri="{0D108BD9-81ED-4DB2-BD59-A6C34878D82A}">
                    <a16:rowId xmlns:a16="http://schemas.microsoft.com/office/drawing/2014/main" val="10002"/>
                  </a:ext>
                </a:extLst>
              </a:tr>
              <a:tr h="288000">
                <a:tc>
                  <a:txBody>
                    <a:bodyPr/>
                    <a:lstStyle/>
                    <a:p>
                      <a:r>
                        <a:rPr kumimoji="1" lang="ja-JP" altLang="en-US" sz="1400" dirty="0">
                          <a:latin typeface="Meiryo" charset="-128"/>
                          <a:ea typeface="Meiryo" charset="-128"/>
                          <a:cs typeface="Meiryo" charset="-128"/>
                        </a:rPr>
                        <a:t>連絡先</a:t>
                      </a: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3"/>
                  </a:ext>
                </a:extLst>
              </a:tr>
              <a:tr h="2880000">
                <a:tc>
                  <a:txBody>
                    <a:bodyPr/>
                    <a:lstStyle/>
                    <a:p>
                      <a:r>
                        <a:rPr kumimoji="1" lang="ja-JP" altLang="en-US" sz="1400" dirty="0" smtClean="0">
                          <a:latin typeface="Meiryo" charset="-128"/>
                          <a:ea typeface="Meiryo" charset="-128"/>
                          <a:cs typeface="Meiryo" charset="-128"/>
                        </a:rPr>
                        <a:t>自由記述欄</a:t>
                      </a:r>
                      <a:endParaRPr kumimoji="1" lang="en-US" altLang="ja-JP" sz="1400" dirty="0" smtClean="0">
                        <a:latin typeface="Meiryo" charset="-128"/>
                        <a:ea typeface="Meiryo" charset="-128"/>
                        <a:cs typeface="Meiryo"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charset="-128"/>
                          <a:ea typeface="Meiryo" charset="-128"/>
                          <a:cs typeface="Meiryo" charset="-128"/>
                        </a:rPr>
                        <a:t>(</a:t>
                      </a:r>
                      <a:r>
                        <a:rPr kumimoji="1" lang="ja-JP" altLang="en-US" sz="1400" dirty="0" smtClean="0">
                          <a:latin typeface="Meiryo" charset="-128"/>
                          <a:ea typeface="Meiryo" charset="-128"/>
                          <a:cs typeface="Meiryo" charset="-128"/>
                        </a:rPr>
                        <a:t>開催期間・内容等</a:t>
                      </a:r>
                      <a:r>
                        <a:rPr kumimoji="1" lang="en-US" altLang="ja-JP" sz="1400" dirty="0" smtClean="0">
                          <a:latin typeface="Meiryo" charset="-128"/>
                          <a:ea typeface="Meiryo" charset="-128"/>
                          <a:cs typeface="Meiryo" charset="-128"/>
                        </a:rPr>
                        <a:t>)</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4"/>
                  </a:ext>
                </a:extLst>
              </a:tr>
            </a:tbl>
          </a:graphicData>
        </a:graphic>
      </p:graphicFrame>
      <p:sp>
        <p:nvSpPr>
          <p:cNvPr id="5" name="タイトル 5"/>
          <p:cNvSpPr txBox="1">
            <a:spLocks/>
          </p:cNvSpPr>
          <p:nvPr/>
        </p:nvSpPr>
        <p:spPr>
          <a:xfrm>
            <a:off x="1131094" y="115672"/>
            <a:ext cx="4595813" cy="5447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800" b="1" dirty="0">
                <a:latin typeface="Meiryo" charset="-128"/>
                <a:ea typeface="Meiryo" charset="-128"/>
                <a:cs typeface="Meiryo" charset="-128"/>
              </a:rPr>
              <a:t>インターンシップ</a:t>
            </a:r>
            <a:endParaRPr lang="ja-JP" altLang="en-US" sz="2800" b="1" dirty="0">
              <a:latin typeface="Meiryo" charset="-128"/>
              <a:ea typeface="Meiryo" charset="-128"/>
              <a:cs typeface="Meiryo" charset="-128"/>
            </a:endParaRPr>
          </a:p>
        </p:txBody>
      </p:sp>
      <p:cxnSp>
        <p:nvCxnSpPr>
          <p:cNvPr id="7" name="直線コネクタ 6"/>
          <p:cNvCxnSpPr/>
          <p:nvPr/>
        </p:nvCxnSpPr>
        <p:spPr>
          <a:xfrm>
            <a:off x="0" y="4953000"/>
            <a:ext cx="685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26499" y="5153891"/>
            <a:ext cx="6405002" cy="2970044"/>
          </a:xfrm>
          <a:prstGeom prst="rect">
            <a:avLst/>
          </a:prstGeom>
          <a:noFill/>
        </p:spPr>
        <p:txBody>
          <a:bodyPr wrap="square" rtlCol="0">
            <a:spAutoFit/>
          </a:bodyPr>
          <a:lstStyle/>
          <a:p>
            <a:pPr marL="285750" indent="-285750" algn="just">
              <a:buFont typeface="Arial" charset="0"/>
              <a:buChar char="•"/>
            </a:pPr>
            <a:r>
              <a:rPr lang="ja-JP" altLang="en-US" sz="1400" b="1" dirty="0" smtClean="0">
                <a:latin typeface="Meiryo" charset="-128"/>
                <a:ea typeface="Meiryo" charset="-128"/>
                <a:cs typeface="Meiryo" charset="-128"/>
              </a:rPr>
              <a:t>掲示</a:t>
            </a:r>
            <a:r>
              <a:rPr lang="ja-JP" altLang="en-US" sz="1400" b="1" dirty="0">
                <a:latin typeface="Meiryo" charset="-128"/>
                <a:ea typeface="Meiryo" charset="-128"/>
                <a:cs typeface="Meiryo" charset="-128"/>
              </a:rPr>
              <a:t>には本テンプレートをご利用頂き</a:t>
            </a:r>
            <a:r>
              <a:rPr lang="ja-JP" altLang="en-US" sz="1400" b="1" dirty="0" smtClean="0">
                <a:latin typeface="Meiryo" charset="-128"/>
                <a:ea typeface="Meiryo" charset="-128"/>
                <a:cs typeface="Meiryo" charset="-128"/>
              </a:rPr>
              <a:t>、</a:t>
            </a:r>
            <a:r>
              <a:rPr lang="en-US" altLang="ja-JP" sz="1400" b="1" dirty="0" smtClean="0">
                <a:latin typeface="Meiryo" charset="-128"/>
                <a:ea typeface="Meiryo" charset="-128"/>
                <a:cs typeface="Meiryo" charset="-128"/>
              </a:rPr>
              <a:t>A4</a:t>
            </a:r>
            <a:r>
              <a:rPr lang="ja-JP" altLang="en-US" sz="1400" b="1" dirty="0" smtClean="0">
                <a:latin typeface="Meiryo" charset="-128"/>
                <a:ea typeface="Meiryo" charset="-128"/>
                <a:cs typeface="Meiryo" charset="-128"/>
              </a:rPr>
              <a:t>サイズで印刷後、上半分</a:t>
            </a:r>
            <a:r>
              <a:rPr lang="ja-JP" altLang="en-US" sz="1400" b="1" dirty="0">
                <a:latin typeface="Meiryo" charset="-128"/>
                <a:ea typeface="Meiryo" charset="-128"/>
                <a:cs typeface="Meiryo" charset="-128"/>
              </a:rPr>
              <a:t>を切り取ってお持ち下さい。</a:t>
            </a:r>
          </a:p>
          <a:p>
            <a:pPr marL="285750" indent="-285750" algn="just">
              <a:buFont typeface="Arial" charset="0"/>
              <a:buChar char="•"/>
            </a:pPr>
            <a:r>
              <a:rPr lang="ja-JP" altLang="en-US" sz="1400" b="1" dirty="0" smtClean="0">
                <a:latin typeface="Meiryo" charset="-128"/>
                <a:ea typeface="Meiryo" charset="-128"/>
                <a:cs typeface="Meiryo" charset="-128"/>
              </a:rPr>
              <a:t>連絡先には必ず</a:t>
            </a:r>
            <a:r>
              <a:rPr lang="en-US" altLang="ja-JP" sz="1400" b="1" dirty="0" smtClean="0">
                <a:latin typeface="Meiryo" charset="-128"/>
                <a:ea typeface="Meiryo" charset="-128"/>
                <a:cs typeface="Meiryo" charset="-128"/>
              </a:rPr>
              <a:t>Email</a:t>
            </a:r>
            <a:r>
              <a:rPr lang="ja-JP" altLang="en-US" sz="1400" b="1" dirty="0" smtClean="0">
                <a:latin typeface="Meiryo" charset="-128"/>
                <a:ea typeface="Meiryo" charset="-128"/>
                <a:cs typeface="Meiryo" charset="-128"/>
              </a:rPr>
              <a:t>アドレスか電話番号をご記入下さい。</a:t>
            </a:r>
            <a:endParaRPr lang="en-US" altLang="ja-JP" sz="1400" b="1" dirty="0" smtClean="0">
              <a:latin typeface="Meiryo" charset="-128"/>
              <a:ea typeface="Meiryo" charset="-128"/>
              <a:cs typeface="Meiryo" charset="-128"/>
            </a:endParaRPr>
          </a:p>
          <a:p>
            <a:pPr marL="285750" indent="-285750" algn="just">
              <a:spcBef>
                <a:spcPts val="600"/>
              </a:spcBef>
              <a:buFont typeface="Arial" charset="0"/>
              <a:buChar char="•"/>
            </a:pPr>
            <a:r>
              <a:rPr lang="ja-JP" altLang="en-US" sz="1400" dirty="0" smtClean="0">
                <a:latin typeface="Meiryo" charset="-128"/>
                <a:ea typeface="Meiryo" charset="-128"/>
                <a:cs typeface="Meiryo" charset="-128"/>
              </a:rPr>
              <a:t>内容は画像センシング分野に関係する求人・インターンシップ・技術系イベント</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ハッカソン等</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に限定させて頂きます。</a:t>
            </a:r>
          </a:p>
          <a:p>
            <a:pPr marL="285750" indent="-285750" algn="just">
              <a:buFont typeface="Arial" charset="0"/>
              <a:buChar char="•"/>
            </a:pPr>
            <a:r>
              <a:rPr lang="ja-JP" altLang="en-US" sz="1400" dirty="0" smtClean="0">
                <a:latin typeface="Meiryo" charset="-128"/>
                <a:ea typeface="Meiryo" charset="-128"/>
                <a:cs typeface="Meiryo" charset="-128"/>
              </a:rPr>
              <a:t>会場内に</a:t>
            </a:r>
            <a:r>
              <a:rPr lang="en-US" altLang="ja-JP" sz="1400" dirty="0" smtClean="0">
                <a:latin typeface="Meiryo" charset="-128"/>
                <a:ea typeface="Meiryo" charset="-128"/>
                <a:cs typeface="Meiryo" charset="-128"/>
              </a:rPr>
              <a:t>Job </a:t>
            </a:r>
            <a:r>
              <a:rPr lang="en-US" altLang="ja-JP" sz="1400" dirty="0">
                <a:latin typeface="Meiryo" charset="-128"/>
                <a:ea typeface="Meiryo" charset="-128"/>
                <a:cs typeface="Meiryo" charset="-128"/>
              </a:rPr>
              <a:t>Board</a:t>
            </a:r>
            <a:r>
              <a:rPr lang="ja-JP" altLang="en-US" sz="1400" dirty="0">
                <a:latin typeface="Meiryo" charset="-128"/>
                <a:ea typeface="Meiryo" charset="-128"/>
                <a:cs typeface="Meiryo" charset="-128"/>
              </a:rPr>
              <a:t>を設置します</a:t>
            </a:r>
            <a:r>
              <a:rPr lang="ja-JP" altLang="en-US" sz="1400" dirty="0" smtClean="0">
                <a:latin typeface="Meiryo" charset="-128"/>
                <a:ea typeface="Meiryo" charset="-128"/>
                <a:cs typeface="Meiryo" charset="-128"/>
              </a:rPr>
              <a:t>ので、ご自由</a:t>
            </a:r>
            <a:r>
              <a:rPr lang="ja-JP" altLang="en-US" sz="1400" dirty="0">
                <a:latin typeface="Meiryo" charset="-128"/>
                <a:ea typeface="Meiryo" charset="-128"/>
                <a:cs typeface="Meiryo" charset="-128"/>
              </a:rPr>
              <a:t>に貼り付けて下さい。</a:t>
            </a:r>
          </a:p>
          <a:p>
            <a:pPr marL="285750" indent="-285750" algn="just">
              <a:buFont typeface="Arial" charset="0"/>
              <a:buChar char="•"/>
            </a:pPr>
            <a:r>
              <a:rPr lang="en-US" altLang="ja-JP" sz="1400" dirty="0" smtClean="0">
                <a:latin typeface="Meiryo" charset="-128"/>
                <a:ea typeface="Meiryo" charset="-128"/>
                <a:cs typeface="Meiryo" charset="-128"/>
              </a:rPr>
              <a:t>SSII</a:t>
            </a:r>
            <a:r>
              <a:rPr lang="ja-JP" altLang="en-US" sz="1400" dirty="0">
                <a:latin typeface="Meiryo" charset="-128"/>
                <a:ea typeface="Meiryo" charset="-128"/>
                <a:cs typeface="Meiryo" charset="-128"/>
              </a:rPr>
              <a:t>は掲示する場所のみを</a:t>
            </a:r>
            <a:r>
              <a:rPr lang="ja-JP" altLang="en-US" sz="1400" dirty="0" smtClean="0">
                <a:latin typeface="Meiryo" charset="-128"/>
                <a:ea typeface="Meiryo" charset="-128"/>
                <a:cs typeface="Meiryo" charset="-128"/>
              </a:rPr>
              <a:t>提供します</a:t>
            </a:r>
            <a:r>
              <a:rPr lang="ja-JP" altLang="en-US" sz="1400" dirty="0">
                <a:latin typeface="Meiryo" charset="-128"/>
                <a:ea typeface="Meiryo" charset="-128"/>
                <a:cs typeface="Meiryo" charset="-128"/>
              </a:rPr>
              <a:t>。掲示の依頼は受け付けませんのでご了承下さい。また、その後の交渉につきましては各自が責任をもって行って下さい。</a:t>
            </a:r>
          </a:p>
          <a:p>
            <a:pPr marL="285750" indent="-285750" algn="just">
              <a:buFont typeface="Arial" charset="0"/>
              <a:buChar char="•"/>
            </a:pPr>
            <a:r>
              <a:rPr lang="ja-JP" altLang="en-US" sz="1400" dirty="0" smtClean="0">
                <a:latin typeface="Meiryo" charset="-128"/>
                <a:ea typeface="Meiryo" charset="-128"/>
                <a:cs typeface="Meiryo" charset="-128"/>
              </a:rPr>
              <a:t>組織</a:t>
            </a:r>
            <a:r>
              <a:rPr lang="ja-JP" altLang="en-US" sz="1400" dirty="0">
                <a:latin typeface="Meiryo" charset="-128"/>
                <a:ea typeface="Meiryo" charset="-128"/>
                <a:cs typeface="Meiryo" charset="-128"/>
              </a:rPr>
              <a:t>委員が不適当と判断したものについては掲示をお断りする場合がありますのでご了承下さい。</a:t>
            </a:r>
          </a:p>
          <a:p>
            <a:pPr marL="285750" indent="-285750" algn="just">
              <a:buFont typeface="Arial" charset="0"/>
              <a:buChar char="•"/>
            </a:pPr>
            <a:r>
              <a:rPr lang="ja-JP" altLang="en-US" sz="1400" dirty="0" smtClean="0">
                <a:latin typeface="Meiryo" charset="-128"/>
                <a:ea typeface="Meiryo" charset="-128"/>
                <a:cs typeface="Meiryo" charset="-128"/>
              </a:rPr>
              <a:t>会期</a:t>
            </a:r>
            <a:r>
              <a:rPr lang="ja-JP" altLang="en-US" sz="1400" dirty="0">
                <a:latin typeface="Meiryo" charset="-128"/>
                <a:ea typeface="Meiryo" charset="-128"/>
                <a:cs typeface="Meiryo" charset="-128"/>
              </a:rPr>
              <a:t>終了後</a:t>
            </a:r>
            <a:r>
              <a:rPr lang="ja-JP" altLang="en-US" sz="1400" dirty="0">
                <a:latin typeface="Meiryo" charset="-128"/>
                <a:ea typeface="Meiryo" charset="-128"/>
                <a:cs typeface="Meiryo" charset="-128"/>
              </a:rPr>
              <a:t>、掲示物は運営</a:t>
            </a:r>
            <a:r>
              <a:rPr lang="ja-JP" altLang="en-US" sz="1400" dirty="0">
                <a:latin typeface="Meiryo" charset="-128"/>
                <a:ea typeface="Meiryo" charset="-128"/>
                <a:cs typeface="Meiryo" charset="-128"/>
              </a:rPr>
              <a:t>委員が</a:t>
            </a:r>
            <a:r>
              <a:rPr lang="ja-JP" altLang="en-US" sz="1400" dirty="0" smtClean="0">
                <a:latin typeface="Meiryo" charset="-128"/>
                <a:ea typeface="Meiryo" charset="-128"/>
                <a:cs typeface="Meiryo" charset="-128"/>
              </a:rPr>
              <a:t>破棄します</a:t>
            </a:r>
            <a:r>
              <a:rPr lang="ja-JP" altLang="en-US" sz="1400" dirty="0">
                <a:latin typeface="Meiryo" charset="-128"/>
                <a:ea typeface="Meiryo" charset="-128"/>
                <a:cs typeface="Meiryo" charset="-128"/>
              </a:rPr>
              <a:t>のでご了承下さい。</a:t>
            </a:r>
          </a:p>
          <a:p>
            <a:pPr marL="285750" indent="-285750" algn="just">
              <a:buFont typeface="Arial" charset="0"/>
              <a:buChar char="•"/>
            </a:pPr>
            <a:endParaRPr kumimoji="1" lang="ja-JP" altLang="en-US" sz="1400" dirty="0">
              <a:latin typeface="Meiryo" charset="-128"/>
              <a:ea typeface="Meiryo" charset="-128"/>
              <a:cs typeface="Meiryo" charset="-128"/>
            </a:endParaRPr>
          </a:p>
        </p:txBody>
      </p:sp>
    </p:spTree>
    <p:extLst>
      <p:ext uri="{BB962C8B-B14F-4D97-AF65-F5344CB8AC3E}">
        <p14:creationId xmlns:p14="http://schemas.microsoft.com/office/powerpoint/2010/main" val="417787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コンテンツ プレースホルダー 2"/>
          <p:cNvGraphicFramePr>
            <a:graphicFrameLocks noGrp="1" noChangeAspect="1"/>
          </p:cNvGraphicFramePr>
          <p:nvPr>
            <p:ph idx="1"/>
            <p:extLst>
              <p:ext uri="{D42A27DB-BD31-4B8C-83A1-F6EECF244321}">
                <p14:modId xmlns:p14="http://schemas.microsoft.com/office/powerpoint/2010/main" val="4138389574"/>
              </p:ext>
            </p:extLst>
          </p:nvPr>
        </p:nvGraphicFramePr>
        <p:xfrm>
          <a:off x="226499" y="622300"/>
          <a:ext cx="6405002" cy="4099200"/>
        </p:xfrm>
        <a:graphic>
          <a:graphicData uri="http://schemas.openxmlformats.org/drawingml/2006/table">
            <a:tbl>
              <a:tblPr bandRow="1">
                <a:tableStyleId>{8799B23B-EC83-4686-B30A-512413B5E67A}</a:tableStyleId>
              </a:tblPr>
              <a:tblGrid>
                <a:gridCol w="1905002">
                  <a:extLst>
                    <a:ext uri="{9D8B030D-6E8A-4147-A177-3AD203B41FA5}">
                      <a16:colId xmlns:a16="http://schemas.microsoft.com/office/drawing/2014/main" val="20000"/>
                    </a:ext>
                  </a:extLst>
                </a:gridCol>
                <a:gridCol w="4500000">
                  <a:extLst>
                    <a:ext uri="{9D8B030D-6E8A-4147-A177-3AD203B41FA5}">
                      <a16:colId xmlns:a16="http://schemas.microsoft.com/office/drawing/2014/main" val="20001"/>
                    </a:ext>
                  </a:extLst>
                </a:gridCol>
              </a:tblGrid>
              <a:tr h="288000">
                <a:tc>
                  <a:txBody>
                    <a:bodyPr/>
                    <a:lstStyle/>
                    <a:p>
                      <a:pPr algn="just"/>
                      <a:r>
                        <a:rPr kumimoji="1" lang="ja-JP" altLang="en-US" sz="1400" dirty="0" smtClean="0">
                          <a:latin typeface="Meiryo" charset="-128"/>
                          <a:ea typeface="Meiryo" charset="-128"/>
                          <a:cs typeface="Meiryo" charset="-128"/>
                        </a:rPr>
                        <a:t>イベント名</a:t>
                      </a:r>
                      <a:r>
                        <a:rPr kumimoji="1" lang="en-US" altLang="ja-JP" sz="1400" dirty="0" smtClean="0">
                          <a:latin typeface="Meiryo" charset="-128"/>
                          <a:ea typeface="Meiryo" charset="-128"/>
                          <a:cs typeface="Meiryo" charset="-128"/>
                        </a:rPr>
                        <a:t>(</a:t>
                      </a:r>
                      <a:r>
                        <a:rPr kumimoji="1" lang="ja-JP" altLang="en-US" sz="1400" dirty="0" smtClean="0">
                          <a:latin typeface="Meiryo" charset="-128"/>
                          <a:ea typeface="Meiryo" charset="-128"/>
                          <a:cs typeface="Meiryo" charset="-128"/>
                        </a:rPr>
                        <a:t>主催者</a:t>
                      </a:r>
                      <a:r>
                        <a:rPr kumimoji="1" lang="en-US" altLang="ja-JP" sz="1400" dirty="0" smtClean="0">
                          <a:latin typeface="Meiryo" charset="-128"/>
                          <a:ea typeface="Meiryo" charset="-128"/>
                          <a:cs typeface="Meiryo" charset="-128"/>
                        </a:rPr>
                        <a:t>)</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0"/>
                  </a:ext>
                </a:extLst>
              </a:tr>
              <a:tr h="288000">
                <a:tc>
                  <a:txBody>
                    <a:bodyPr/>
                    <a:lstStyle/>
                    <a:p>
                      <a:r>
                        <a:rPr kumimoji="1" lang="ja-JP" altLang="en-US" sz="1400" dirty="0" smtClean="0">
                          <a:latin typeface="Meiryo" charset="-128"/>
                          <a:ea typeface="Meiryo" charset="-128"/>
                          <a:cs typeface="Meiryo" charset="-128"/>
                        </a:rPr>
                        <a:t>対象</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1"/>
                  </a:ext>
                </a:extLst>
              </a:tr>
              <a:tr h="288000">
                <a:tc>
                  <a:txBody>
                    <a:bodyPr/>
                    <a:lstStyle/>
                    <a:p>
                      <a:r>
                        <a:rPr kumimoji="1" lang="ja-JP" altLang="en-US" sz="1400" dirty="0" smtClean="0">
                          <a:latin typeface="Meiryo" charset="-128"/>
                          <a:ea typeface="Meiryo" charset="-128"/>
                          <a:cs typeface="Meiryo" charset="-128"/>
                        </a:rPr>
                        <a:t>開催地</a:t>
                      </a:r>
                      <a:endParaRPr kumimoji="1" lang="ja-JP" altLang="en-US" sz="1400" dirty="0">
                        <a:latin typeface="Meiryo" charset="-128"/>
                        <a:ea typeface="Meiryo" charset="-128"/>
                        <a:cs typeface="Meiryo" charset="-128"/>
                      </a:endParaRPr>
                    </a:p>
                  </a:txBody>
                  <a:tcPr anchor="ctr"/>
                </a:tc>
                <a:tc>
                  <a:txBody>
                    <a:bodyPr/>
                    <a:lstStyle/>
                    <a:p>
                      <a:endParaRPr kumimoji="1" lang="en-US" altLang="ja-JP" sz="1400" dirty="0" smtClean="0">
                        <a:latin typeface="Meiryo" charset="-128"/>
                        <a:ea typeface="Meiryo" charset="-128"/>
                        <a:cs typeface="Meiryo" charset="-128"/>
                      </a:endParaRPr>
                    </a:p>
                  </a:txBody>
                  <a:tcPr/>
                </a:tc>
                <a:extLst>
                  <a:ext uri="{0D108BD9-81ED-4DB2-BD59-A6C34878D82A}">
                    <a16:rowId xmlns:a16="http://schemas.microsoft.com/office/drawing/2014/main" val="10002"/>
                  </a:ext>
                </a:extLst>
              </a:tr>
              <a:tr h="288000">
                <a:tc>
                  <a:txBody>
                    <a:bodyPr/>
                    <a:lstStyle/>
                    <a:p>
                      <a:r>
                        <a:rPr kumimoji="1" lang="ja-JP" altLang="en-US" sz="1400" dirty="0">
                          <a:latin typeface="Meiryo" charset="-128"/>
                          <a:ea typeface="Meiryo" charset="-128"/>
                          <a:cs typeface="Meiryo" charset="-128"/>
                        </a:rPr>
                        <a:t>連絡先</a:t>
                      </a: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3"/>
                  </a:ext>
                </a:extLst>
              </a:tr>
              <a:tr h="2880000">
                <a:tc>
                  <a:txBody>
                    <a:bodyPr/>
                    <a:lstStyle/>
                    <a:p>
                      <a:r>
                        <a:rPr kumimoji="1" lang="ja-JP" altLang="en-US" sz="1400" dirty="0" smtClean="0">
                          <a:latin typeface="Meiryo" charset="-128"/>
                          <a:ea typeface="Meiryo" charset="-128"/>
                          <a:cs typeface="Meiryo" charset="-128"/>
                        </a:rPr>
                        <a:t>自由記述欄</a:t>
                      </a:r>
                      <a:endParaRPr kumimoji="1" lang="en-US" altLang="ja-JP" sz="1400" dirty="0" smtClean="0">
                        <a:latin typeface="Meiryo" charset="-128"/>
                        <a:ea typeface="Meiryo" charset="-128"/>
                        <a:cs typeface="Meiryo"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charset="-128"/>
                          <a:ea typeface="Meiryo" charset="-128"/>
                          <a:cs typeface="Meiryo" charset="-128"/>
                        </a:rPr>
                        <a:t>(</a:t>
                      </a:r>
                      <a:r>
                        <a:rPr kumimoji="1" lang="ja-JP" altLang="en-US" sz="1400" dirty="0" smtClean="0">
                          <a:latin typeface="Meiryo" charset="-128"/>
                          <a:ea typeface="Meiryo" charset="-128"/>
                          <a:cs typeface="Meiryo" charset="-128"/>
                        </a:rPr>
                        <a:t>開催日・内容等</a:t>
                      </a:r>
                      <a:r>
                        <a:rPr kumimoji="1" lang="en-US" altLang="ja-JP" sz="1400" dirty="0" smtClean="0">
                          <a:latin typeface="Meiryo" charset="-128"/>
                          <a:ea typeface="Meiryo" charset="-128"/>
                          <a:cs typeface="Meiryo" charset="-128"/>
                        </a:rPr>
                        <a:t>)</a:t>
                      </a:r>
                      <a:endParaRPr kumimoji="1" lang="ja-JP" altLang="en-US" sz="1400" dirty="0">
                        <a:latin typeface="Meiryo" charset="-128"/>
                        <a:ea typeface="Meiryo" charset="-128"/>
                        <a:cs typeface="Meiryo" charset="-128"/>
                      </a:endParaRPr>
                    </a:p>
                  </a:txBody>
                  <a:tcPr anchor="ctr"/>
                </a:tc>
                <a:tc>
                  <a:txBody>
                    <a:bodyPr/>
                    <a:lstStyle/>
                    <a:p>
                      <a:endParaRPr kumimoji="1" lang="ja-JP" altLang="en-US" sz="1400" dirty="0">
                        <a:latin typeface="Meiryo" charset="-128"/>
                        <a:ea typeface="Meiryo" charset="-128"/>
                        <a:cs typeface="Meiryo" charset="-128"/>
                      </a:endParaRPr>
                    </a:p>
                  </a:txBody>
                  <a:tcPr/>
                </a:tc>
                <a:extLst>
                  <a:ext uri="{0D108BD9-81ED-4DB2-BD59-A6C34878D82A}">
                    <a16:rowId xmlns:a16="http://schemas.microsoft.com/office/drawing/2014/main" val="10004"/>
                  </a:ext>
                </a:extLst>
              </a:tr>
            </a:tbl>
          </a:graphicData>
        </a:graphic>
      </p:graphicFrame>
      <p:cxnSp>
        <p:nvCxnSpPr>
          <p:cNvPr id="9" name="直線コネクタ 8"/>
          <p:cNvCxnSpPr/>
          <p:nvPr/>
        </p:nvCxnSpPr>
        <p:spPr>
          <a:xfrm>
            <a:off x="0" y="4953000"/>
            <a:ext cx="6858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 name="タイトル 5"/>
          <p:cNvSpPr txBox="1">
            <a:spLocks/>
          </p:cNvSpPr>
          <p:nvPr/>
        </p:nvSpPr>
        <p:spPr>
          <a:xfrm>
            <a:off x="1131094" y="115672"/>
            <a:ext cx="4595813" cy="54472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800" b="1" dirty="0" smtClean="0">
                <a:latin typeface="Meiryo" charset="-128"/>
                <a:ea typeface="Meiryo" charset="-128"/>
                <a:cs typeface="Meiryo" charset="-128"/>
              </a:rPr>
              <a:t>技術系イベント</a:t>
            </a:r>
            <a:endParaRPr lang="ja-JP" altLang="en-US" sz="2800" b="1" dirty="0">
              <a:latin typeface="Meiryo" charset="-128"/>
              <a:ea typeface="Meiryo" charset="-128"/>
              <a:cs typeface="Meiryo" charset="-128"/>
            </a:endParaRPr>
          </a:p>
        </p:txBody>
      </p:sp>
      <p:sp>
        <p:nvSpPr>
          <p:cNvPr id="12" name="テキスト ボックス 11"/>
          <p:cNvSpPr txBox="1"/>
          <p:nvPr/>
        </p:nvSpPr>
        <p:spPr>
          <a:xfrm>
            <a:off x="226499" y="5153891"/>
            <a:ext cx="6405002" cy="2970044"/>
          </a:xfrm>
          <a:prstGeom prst="rect">
            <a:avLst/>
          </a:prstGeom>
          <a:noFill/>
        </p:spPr>
        <p:txBody>
          <a:bodyPr wrap="square" rtlCol="0">
            <a:spAutoFit/>
          </a:bodyPr>
          <a:lstStyle/>
          <a:p>
            <a:pPr marL="285750" indent="-285750" algn="just">
              <a:buFont typeface="Arial" charset="0"/>
              <a:buChar char="•"/>
            </a:pPr>
            <a:r>
              <a:rPr lang="ja-JP" altLang="en-US" sz="1400" b="1" dirty="0" smtClean="0">
                <a:latin typeface="Meiryo" charset="-128"/>
                <a:ea typeface="Meiryo" charset="-128"/>
                <a:cs typeface="Meiryo" charset="-128"/>
              </a:rPr>
              <a:t>掲示</a:t>
            </a:r>
            <a:r>
              <a:rPr lang="ja-JP" altLang="en-US" sz="1400" b="1" dirty="0">
                <a:latin typeface="Meiryo" charset="-128"/>
                <a:ea typeface="Meiryo" charset="-128"/>
                <a:cs typeface="Meiryo" charset="-128"/>
              </a:rPr>
              <a:t>には本テンプレートをご利用頂き</a:t>
            </a:r>
            <a:r>
              <a:rPr lang="ja-JP" altLang="en-US" sz="1400" b="1" dirty="0" smtClean="0">
                <a:latin typeface="Meiryo" charset="-128"/>
                <a:ea typeface="Meiryo" charset="-128"/>
                <a:cs typeface="Meiryo" charset="-128"/>
              </a:rPr>
              <a:t>、</a:t>
            </a:r>
            <a:r>
              <a:rPr lang="en-US" altLang="ja-JP" sz="1400" b="1" dirty="0" smtClean="0">
                <a:latin typeface="Meiryo" charset="-128"/>
                <a:ea typeface="Meiryo" charset="-128"/>
                <a:cs typeface="Meiryo" charset="-128"/>
              </a:rPr>
              <a:t>A4</a:t>
            </a:r>
            <a:r>
              <a:rPr lang="ja-JP" altLang="en-US" sz="1400" b="1" dirty="0" smtClean="0">
                <a:latin typeface="Meiryo" charset="-128"/>
                <a:ea typeface="Meiryo" charset="-128"/>
                <a:cs typeface="Meiryo" charset="-128"/>
              </a:rPr>
              <a:t>サイズで印刷後、上半分</a:t>
            </a:r>
            <a:r>
              <a:rPr lang="ja-JP" altLang="en-US" sz="1400" b="1" dirty="0">
                <a:latin typeface="Meiryo" charset="-128"/>
                <a:ea typeface="Meiryo" charset="-128"/>
                <a:cs typeface="Meiryo" charset="-128"/>
              </a:rPr>
              <a:t>を切り取ってお持ち下さい。</a:t>
            </a:r>
          </a:p>
          <a:p>
            <a:pPr marL="285750" indent="-285750" algn="just">
              <a:buFont typeface="Arial" charset="0"/>
              <a:buChar char="•"/>
            </a:pPr>
            <a:r>
              <a:rPr lang="ja-JP" altLang="en-US" sz="1400" b="1" dirty="0" smtClean="0">
                <a:latin typeface="Meiryo" charset="-128"/>
                <a:ea typeface="Meiryo" charset="-128"/>
                <a:cs typeface="Meiryo" charset="-128"/>
              </a:rPr>
              <a:t>連絡先には必ず</a:t>
            </a:r>
            <a:r>
              <a:rPr lang="en-US" altLang="ja-JP" sz="1400" b="1" dirty="0" smtClean="0">
                <a:latin typeface="Meiryo" charset="-128"/>
                <a:ea typeface="Meiryo" charset="-128"/>
                <a:cs typeface="Meiryo" charset="-128"/>
              </a:rPr>
              <a:t>Email</a:t>
            </a:r>
            <a:r>
              <a:rPr lang="ja-JP" altLang="en-US" sz="1400" b="1" dirty="0" smtClean="0">
                <a:latin typeface="Meiryo" charset="-128"/>
                <a:ea typeface="Meiryo" charset="-128"/>
                <a:cs typeface="Meiryo" charset="-128"/>
              </a:rPr>
              <a:t>アドレスか電話番号をご記入下さい。</a:t>
            </a:r>
            <a:endParaRPr lang="en-US" altLang="ja-JP" sz="1400" b="1" dirty="0" smtClean="0">
              <a:latin typeface="Meiryo" charset="-128"/>
              <a:ea typeface="Meiryo" charset="-128"/>
              <a:cs typeface="Meiryo" charset="-128"/>
            </a:endParaRPr>
          </a:p>
          <a:p>
            <a:pPr marL="285750" indent="-285750" algn="just">
              <a:spcBef>
                <a:spcPts val="600"/>
              </a:spcBef>
              <a:buFont typeface="Arial" charset="0"/>
              <a:buChar char="•"/>
            </a:pPr>
            <a:r>
              <a:rPr lang="ja-JP" altLang="en-US" sz="1400" dirty="0" smtClean="0">
                <a:latin typeface="Meiryo" charset="-128"/>
                <a:ea typeface="Meiryo" charset="-128"/>
                <a:cs typeface="Meiryo" charset="-128"/>
              </a:rPr>
              <a:t>内容は画像センシング分野に関係する求人・インターンシップ・技術系イベント</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ハッカソン等</a:t>
            </a:r>
            <a:r>
              <a:rPr lang="en-US" altLang="ja-JP" sz="1400" dirty="0" smtClean="0">
                <a:latin typeface="Meiryo" charset="-128"/>
                <a:ea typeface="Meiryo" charset="-128"/>
                <a:cs typeface="Meiryo" charset="-128"/>
              </a:rPr>
              <a:t>)</a:t>
            </a:r>
            <a:r>
              <a:rPr lang="ja-JP" altLang="en-US" sz="1400" dirty="0" smtClean="0">
                <a:latin typeface="Meiryo" charset="-128"/>
                <a:ea typeface="Meiryo" charset="-128"/>
                <a:cs typeface="Meiryo" charset="-128"/>
              </a:rPr>
              <a:t>に限定させて頂きます。</a:t>
            </a:r>
          </a:p>
          <a:p>
            <a:pPr marL="285750" indent="-285750" algn="just">
              <a:buFont typeface="Arial" charset="0"/>
              <a:buChar char="•"/>
            </a:pPr>
            <a:r>
              <a:rPr lang="ja-JP" altLang="en-US" sz="1400" dirty="0" smtClean="0">
                <a:latin typeface="Meiryo" charset="-128"/>
                <a:ea typeface="Meiryo" charset="-128"/>
                <a:cs typeface="Meiryo" charset="-128"/>
              </a:rPr>
              <a:t>会場内に</a:t>
            </a:r>
            <a:r>
              <a:rPr lang="en-US" altLang="ja-JP" sz="1400" dirty="0" smtClean="0">
                <a:latin typeface="Meiryo" charset="-128"/>
                <a:ea typeface="Meiryo" charset="-128"/>
                <a:cs typeface="Meiryo" charset="-128"/>
              </a:rPr>
              <a:t>Job </a:t>
            </a:r>
            <a:r>
              <a:rPr lang="en-US" altLang="ja-JP" sz="1400" dirty="0">
                <a:latin typeface="Meiryo" charset="-128"/>
                <a:ea typeface="Meiryo" charset="-128"/>
                <a:cs typeface="Meiryo" charset="-128"/>
              </a:rPr>
              <a:t>Board</a:t>
            </a:r>
            <a:r>
              <a:rPr lang="ja-JP" altLang="en-US" sz="1400" dirty="0">
                <a:latin typeface="Meiryo" charset="-128"/>
                <a:ea typeface="Meiryo" charset="-128"/>
                <a:cs typeface="Meiryo" charset="-128"/>
              </a:rPr>
              <a:t>を設置します</a:t>
            </a:r>
            <a:r>
              <a:rPr lang="ja-JP" altLang="en-US" sz="1400" dirty="0" smtClean="0">
                <a:latin typeface="Meiryo" charset="-128"/>
                <a:ea typeface="Meiryo" charset="-128"/>
                <a:cs typeface="Meiryo" charset="-128"/>
              </a:rPr>
              <a:t>ので、ご自由</a:t>
            </a:r>
            <a:r>
              <a:rPr lang="ja-JP" altLang="en-US" sz="1400" dirty="0">
                <a:latin typeface="Meiryo" charset="-128"/>
                <a:ea typeface="Meiryo" charset="-128"/>
                <a:cs typeface="Meiryo" charset="-128"/>
              </a:rPr>
              <a:t>に貼り付けて下さい。</a:t>
            </a:r>
          </a:p>
          <a:p>
            <a:pPr marL="285750" indent="-285750" algn="just">
              <a:buFont typeface="Arial" charset="0"/>
              <a:buChar char="•"/>
            </a:pPr>
            <a:r>
              <a:rPr lang="en-US" altLang="ja-JP" sz="1400" dirty="0" smtClean="0">
                <a:latin typeface="Meiryo" charset="-128"/>
                <a:ea typeface="Meiryo" charset="-128"/>
                <a:cs typeface="Meiryo" charset="-128"/>
              </a:rPr>
              <a:t>SSII</a:t>
            </a:r>
            <a:r>
              <a:rPr lang="ja-JP" altLang="en-US" sz="1400" dirty="0">
                <a:latin typeface="Meiryo" charset="-128"/>
                <a:ea typeface="Meiryo" charset="-128"/>
                <a:cs typeface="Meiryo" charset="-128"/>
              </a:rPr>
              <a:t>は掲示する場所のみを</a:t>
            </a:r>
            <a:r>
              <a:rPr lang="ja-JP" altLang="en-US" sz="1400" dirty="0" smtClean="0">
                <a:latin typeface="Meiryo" charset="-128"/>
                <a:ea typeface="Meiryo" charset="-128"/>
                <a:cs typeface="Meiryo" charset="-128"/>
              </a:rPr>
              <a:t>提供します</a:t>
            </a:r>
            <a:r>
              <a:rPr lang="ja-JP" altLang="en-US" sz="1400" dirty="0">
                <a:latin typeface="Meiryo" charset="-128"/>
                <a:ea typeface="Meiryo" charset="-128"/>
                <a:cs typeface="Meiryo" charset="-128"/>
              </a:rPr>
              <a:t>。掲示の依頼は受け付けませんのでご了承下さい。また、その後の交渉につきましては各自が責任をもって行って下さい。</a:t>
            </a:r>
          </a:p>
          <a:p>
            <a:pPr marL="285750" indent="-285750" algn="just">
              <a:buFont typeface="Arial" charset="0"/>
              <a:buChar char="•"/>
            </a:pPr>
            <a:r>
              <a:rPr lang="ja-JP" altLang="en-US" sz="1400" dirty="0" smtClean="0">
                <a:latin typeface="Meiryo" charset="-128"/>
                <a:ea typeface="Meiryo" charset="-128"/>
                <a:cs typeface="Meiryo" charset="-128"/>
              </a:rPr>
              <a:t>組織</a:t>
            </a:r>
            <a:r>
              <a:rPr lang="ja-JP" altLang="en-US" sz="1400" dirty="0">
                <a:latin typeface="Meiryo" charset="-128"/>
                <a:ea typeface="Meiryo" charset="-128"/>
                <a:cs typeface="Meiryo" charset="-128"/>
              </a:rPr>
              <a:t>委員が不適当と判断したものについては掲示をお断りする場合がありますのでご了承下さい。</a:t>
            </a:r>
          </a:p>
          <a:p>
            <a:pPr marL="285750" indent="-285750" algn="just">
              <a:buFont typeface="Arial" charset="0"/>
              <a:buChar char="•"/>
            </a:pPr>
            <a:r>
              <a:rPr lang="ja-JP" altLang="en-US" sz="1400" dirty="0" smtClean="0">
                <a:latin typeface="Meiryo" charset="-128"/>
                <a:ea typeface="Meiryo" charset="-128"/>
                <a:cs typeface="Meiryo" charset="-128"/>
              </a:rPr>
              <a:t>会期</a:t>
            </a:r>
            <a:r>
              <a:rPr lang="ja-JP" altLang="en-US" sz="1400" dirty="0">
                <a:latin typeface="Meiryo" charset="-128"/>
                <a:ea typeface="Meiryo" charset="-128"/>
                <a:cs typeface="Meiryo" charset="-128"/>
              </a:rPr>
              <a:t>終了後</a:t>
            </a:r>
            <a:r>
              <a:rPr lang="ja-JP" altLang="en-US" sz="1400" dirty="0">
                <a:latin typeface="Meiryo" charset="-128"/>
                <a:ea typeface="Meiryo" charset="-128"/>
                <a:cs typeface="Meiryo" charset="-128"/>
              </a:rPr>
              <a:t>、掲示物は運営</a:t>
            </a:r>
            <a:r>
              <a:rPr lang="ja-JP" altLang="en-US" sz="1400" dirty="0">
                <a:latin typeface="Meiryo" charset="-128"/>
                <a:ea typeface="Meiryo" charset="-128"/>
                <a:cs typeface="Meiryo" charset="-128"/>
              </a:rPr>
              <a:t>委員が</a:t>
            </a:r>
            <a:r>
              <a:rPr lang="ja-JP" altLang="en-US" sz="1400" dirty="0" smtClean="0">
                <a:latin typeface="Meiryo" charset="-128"/>
                <a:ea typeface="Meiryo" charset="-128"/>
                <a:cs typeface="Meiryo" charset="-128"/>
              </a:rPr>
              <a:t>破棄します</a:t>
            </a:r>
            <a:r>
              <a:rPr lang="ja-JP" altLang="en-US" sz="1400" dirty="0">
                <a:latin typeface="Meiryo" charset="-128"/>
                <a:ea typeface="Meiryo" charset="-128"/>
                <a:cs typeface="Meiryo" charset="-128"/>
              </a:rPr>
              <a:t>のでご了承下さい。</a:t>
            </a:r>
          </a:p>
          <a:p>
            <a:pPr marL="285750" indent="-285750" algn="just">
              <a:buFont typeface="Arial" charset="0"/>
              <a:buChar char="•"/>
            </a:pPr>
            <a:endParaRPr kumimoji="1" lang="ja-JP" altLang="en-US" sz="1400" dirty="0">
              <a:latin typeface="Meiryo" charset="-128"/>
              <a:ea typeface="Meiryo" charset="-128"/>
              <a:cs typeface="Meiryo" charset="-128"/>
            </a:endParaRPr>
          </a:p>
        </p:txBody>
      </p:sp>
      <p:sp>
        <p:nvSpPr>
          <p:cNvPr id="13" name="タイトル 5"/>
          <p:cNvSpPr>
            <a:spLocks noGrp="1"/>
          </p:cNvSpPr>
          <p:nvPr>
            <p:ph type="title"/>
          </p:nvPr>
        </p:nvSpPr>
        <p:spPr>
          <a:xfrm>
            <a:off x="115887" y="115671"/>
            <a:ext cx="1217613" cy="432000"/>
          </a:xfrm>
        </p:spPr>
        <p:txBody>
          <a:bodyPr anchor="t">
            <a:normAutofit fontScale="90000"/>
          </a:bodyPr>
          <a:lstStyle/>
          <a:p>
            <a:r>
              <a:rPr kumimoji="1" lang="en-US" altLang="ja-JP" sz="1400" b="1" dirty="0">
                <a:latin typeface="Meiryo" charset="-128"/>
                <a:ea typeface="Meiryo" charset="-128"/>
                <a:cs typeface="Meiryo" charset="-128"/>
              </a:rPr>
              <a:t>SSII</a:t>
            </a:r>
            <a:r>
              <a:rPr kumimoji="1" lang="ja-JP" altLang="en-US" sz="1400" b="1" dirty="0">
                <a:latin typeface="Meiryo" charset="-128"/>
                <a:ea typeface="Meiryo" charset="-128"/>
                <a:cs typeface="Meiryo" charset="-128"/>
              </a:rPr>
              <a:t> </a:t>
            </a:r>
            <a:r>
              <a:rPr kumimoji="1" lang="en-US" altLang="ja-JP" sz="1400" b="1" dirty="0" smtClean="0">
                <a:latin typeface="Meiryo" charset="-128"/>
                <a:ea typeface="Meiryo" charset="-128"/>
                <a:cs typeface="Meiryo" charset="-128"/>
              </a:rPr>
              <a:t/>
            </a:r>
            <a:br>
              <a:rPr kumimoji="1" lang="en-US" altLang="ja-JP" sz="1400" b="1" dirty="0" smtClean="0">
                <a:latin typeface="Meiryo" charset="-128"/>
                <a:ea typeface="Meiryo" charset="-128"/>
                <a:cs typeface="Meiryo" charset="-128"/>
              </a:rPr>
            </a:br>
            <a:r>
              <a:rPr kumimoji="1" lang="en-US" altLang="ja-JP" sz="1400" b="1" dirty="0" smtClean="0">
                <a:latin typeface="Meiryo" charset="-128"/>
                <a:ea typeface="Meiryo" charset="-128"/>
                <a:cs typeface="Meiryo" charset="-128"/>
              </a:rPr>
              <a:t>Job</a:t>
            </a:r>
            <a:r>
              <a:rPr kumimoji="1" lang="ja-JP" altLang="en-US" sz="1400" b="1" dirty="0" smtClean="0">
                <a:latin typeface="Meiryo" charset="-128"/>
                <a:ea typeface="Meiryo" charset="-128"/>
                <a:cs typeface="Meiryo" charset="-128"/>
              </a:rPr>
              <a:t> </a:t>
            </a:r>
            <a:r>
              <a:rPr kumimoji="1" lang="en-US" altLang="ja-JP" sz="1400" b="1" dirty="0">
                <a:latin typeface="Meiryo" charset="-128"/>
                <a:ea typeface="Meiryo" charset="-128"/>
                <a:cs typeface="Meiryo" charset="-128"/>
              </a:rPr>
              <a:t>Board</a:t>
            </a:r>
            <a:endParaRPr kumimoji="1" lang="ja-JP" altLang="en-US" sz="1400" b="1" dirty="0">
              <a:latin typeface="Meiryo" charset="-128"/>
              <a:ea typeface="Meiryo" charset="-128"/>
              <a:cs typeface="Meiryo" charset="-128"/>
            </a:endParaRPr>
          </a:p>
        </p:txBody>
      </p:sp>
    </p:spTree>
    <p:extLst>
      <p:ext uri="{BB962C8B-B14F-4D97-AF65-F5344CB8AC3E}">
        <p14:creationId xmlns:p14="http://schemas.microsoft.com/office/powerpoint/2010/main" val="2981731909"/>
      </p:ext>
    </p:extLst>
  </p:cSld>
  <p:clrMapOvr>
    <a:masterClrMapping/>
  </p:clrMapOvr>
</p:sld>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483</Words>
  <Application>Microsoft Office PowerPoint</Application>
  <PresentationFormat>A4 210 x 297 mm</PresentationFormat>
  <Paragraphs>45</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vt:lpstr>
      <vt:lpstr>游ゴシック</vt:lpstr>
      <vt:lpstr>游ゴシック Light</vt:lpstr>
      <vt:lpstr>Arial</vt:lpstr>
      <vt:lpstr>Calibri</vt:lpstr>
      <vt:lpstr>Calibri Light</vt:lpstr>
      <vt:lpstr>ホワイト</vt:lpstr>
      <vt:lpstr>SSII  Job Board</vt:lpstr>
      <vt:lpstr>SSII  Job Board</vt:lpstr>
      <vt:lpstr>SSII  Job Board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SSII Job Board</dc:title>
  <dc:creator>Eiichiro Momma</dc:creator>
  <cp:lastModifiedBy>Takahashi Koichi</cp:lastModifiedBy>
  <cp:revision>11</cp:revision>
  <cp:lastPrinted>2017-03-17T03:05:36Z</cp:lastPrinted>
  <dcterms:created xsi:type="dcterms:W3CDTF">2017-03-17T02:42:21Z</dcterms:created>
  <dcterms:modified xsi:type="dcterms:W3CDTF">2019-05-23T00:57:38Z</dcterms:modified>
</cp:coreProperties>
</file>