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3366CC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82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75ED34-5204-184E-9857-9F5D0BEBC4DF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BF324A-6735-F34D-B1D7-FA836C6B1E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2757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82DC75-732B-7F49-B8C0-A822BB9E3EEB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962EF-8684-B04A-9335-E5472B9AC4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8592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B63BD2-01B1-6A42-9C00-491CAC30603B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EAA3E-8082-B849-95AD-F9A05C6FA9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101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312863"/>
            <a:ext cx="9144000" cy="6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52255" y="0"/>
            <a:ext cx="6234545" cy="949157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8826924-AA3C-874A-91B3-9C0B3AB9F349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DF59CB59-13AF-324C-9A85-651234992C2C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4" name="Picture 2" descr="https://store-confit.atlas.jp/ssii/ssii2017/header/20161215163639820_ja.jpe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1" r="63159" b="24099"/>
          <a:stretch/>
        </p:blipFill>
        <p:spPr bwMode="auto">
          <a:xfrm>
            <a:off x="15632" y="87500"/>
            <a:ext cx="2376000" cy="505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/>
          <p:cNvSpPr txBox="1"/>
          <p:nvPr userDrawn="1"/>
        </p:nvSpPr>
        <p:spPr>
          <a:xfrm>
            <a:off x="-41056" y="583287"/>
            <a:ext cx="24933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spc="-20" baseline="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</a:t>
            </a:r>
            <a:r>
              <a:rPr kumimoji="1" lang="en-US" altLang="ja-JP" sz="1100" b="1" spc="-20" baseline="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23</a:t>
            </a:r>
            <a:r>
              <a:rPr kumimoji="1" lang="ja-JP" altLang="en-US" sz="1100" b="1" spc="-20" baseline="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回 画像センシングシンポジウム</a:t>
            </a:r>
            <a:endParaRPr kumimoji="1" lang="ja-JP" altLang="en-US" sz="1100" b="1" spc="-20" baseline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515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8D13AF-C472-444A-A058-D7AC59455F0D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57AD3-27D5-9742-B1A6-52A6DA95B2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458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EAB023-822E-9442-B067-4C39F27C9E4F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E46E3C-FABA-614A-94FB-3FD6C9381F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6063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0CA465-AF48-CD46-A21D-573D8BBA56F5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2CD1B-DD68-4546-BAEF-862C1631B9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7519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E0A947-04E1-4D4E-A20E-D0771CE112F4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E3E2D-7EC3-D141-8364-55D9E4DECBC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792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E630DB-C675-204B-A1EC-F5448DF65361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29B29-9EE0-2A41-9A72-4ADEBF1697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626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B21966-996F-CB43-8088-CBCB529B4A4B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AC817-32FA-0B4E-9A9A-FE6D871DA5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838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AAC3DF-937B-D841-9764-303E46595AB1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61E14-3095-6E4F-A828-C3AE577B887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207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92412F72-18CD-0645-9BB4-A0F35EE3F112}" type="datetimeFigureOut">
              <a:rPr lang="ja-JP" altLang="en-US"/>
              <a:pPr/>
              <a:t>2017/1/10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918DA98-2168-C14D-A1F2-6B1A357AAD2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3"/>
          <p:cNvSpPr>
            <a:spLocks noGrp="1"/>
          </p:cNvSpPr>
          <p:nvPr>
            <p:ph type="title"/>
          </p:nvPr>
        </p:nvSpPr>
        <p:spPr>
          <a:xfrm>
            <a:off x="2379643" y="0"/>
            <a:ext cx="6642120" cy="1358900"/>
          </a:xfrm>
        </p:spPr>
        <p:txBody>
          <a:bodyPr/>
          <a:lstStyle/>
          <a:p>
            <a:pPr eaLnBrk="1" hangingPunct="1"/>
            <a:r>
              <a:rPr lang="ja-JP" altLang="en-US" sz="2800" dirty="0">
                <a:latin typeface="Calibri" charset="0"/>
                <a:ea typeface="ＭＳ Ｐゴシック" charset="0"/>
              </a:rPr>
              <a:t>タイトルを記入（</a:t>
            </a:r>
            <a:r>
              <a:rPr lang="en-US" altLang="ja-JP" sz="2800" dirty="0">
                <a:latin typeface="Calibri" charset="0"/>
                <a:ea typeface="ＭＳ Ｐゴシック" charset="0"/>
              </a:rPr>
              <a:t>28pt</a:t>
            </a:r>
            <a:r>
              <a:rPr lang="ja-JP" altLang="en-US" sz="2800" dirty="0">
                <a:latin typeface="Calibri" charset="0"/>
                <a:ea typeface="ＭＳ Ｐゴシック" charset="0"/>
              </a:rPr>
              <a:t>以上</a:t>
            </a:r>
            <a:r>
              <a:rPr lang="en-US" altLang="ja-JP" sz="2800" dirty="0">
                <a:latin typeface="Calibri" charset="0"/>
                <a:ea typeface="ＭＳ Ｐゴシック" charset="0"/>
              </a:rPr>
              <a:t>)</a:t>
            </a:r>
            <a:br>
              <a:rPr lang="en-US" altLang="ja-JP" sz="2800" dirty="0">
                <a:latin typeface="Calibri" charset="0"/>
                <a:ea typeface="ＭＳ Ｐゴシック" charset="0"/>
              </a:rPr>
            </a:br>
            <a:r>
              <a:rPr lang="ja-JP" altLang="en-US" sz="2400" dirty="0">
                <a:latin typeface="Calibri" charset="0"/>
                <a:ea typeface="ＭＳ Ｐゴシック" charset="0"/>
              </a:rPr>
              <a:t>氏名と所属</a:t>
            </a:r>
            <a:r>
              <a:rPr lang="en-US" altLang="ja-JP" sz="2400" dirty="0">
                <a:latin typeface="Calibri" charset="0"/>
                <a:ea typeface="ＭＳ Ｐゴシック" charset="0"/>
              </a:rPr>
              <a:t>(24pt</a:t>
            </a:r>
            <a:r>
              <a:rPr lang="ja-JP" altLang="en-US" sz="2400" dirty="0">
                <a:latin typeface="Calibri" charset="0"/>
                <a:ea typeface="ＭＳ Ｐゴシック" charset="0"/>
              </a:rPr>
              <a:t>以上</a:t>
            </a:r>
            <a:r>
              <a:rPr lang="en-US" altLang="ja-JP" sz="2400" dirty="0">
                <a:latin typeface="Calibri" charset="0"/>
                <a:ea typeface="ＭＳ Ｐゴシック" charset="0"/>
              </a:rPr>
              <a:t>)</a:t>
            </a:r>
            <a:endParaRPr lang="ja-JP" altLang="en-US" sz="2400" dirty="0">
              <a:latin typeface="Calibri" charset="0"/>
              <a:ea typeface="ＭＳ Ｐゴシック" charset="0"/>
            </a:endParaRPr>
          </a:p>
        </p:txBody>
      </p:sp>
      <p:sp>
        <p:nvSpPr>
          <p:cNvPr id="2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95288" y="2066925"/>
            <a:ext cx="8415337" cy="4613275"/>
          </a:xfrm>
          <a:ln w="28575"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ja-JP" altLang="en-US" sz="2400" dirty="0"/>
              <a:t>ショートオーラルについて</a:t>
            </a:r>
            <a:endParaRPr lang="en-US" altLang="ja-JP" sz="2400" dirty="0"/>
          </a:p>
          <a:p>
            <a:pPr lvl="1" eaLnBrk="1" hangingPunct="1">
              <a:defRPr/>
            </a:pPr>
            <a:r>
              <a:rPr lang="ja-JP" altLang="en-US" sz="1800" dirty="0"/>
              <a:t>発表時間</a:t>
            </a:r>
            <a:r>
              <a:rPr lang="ja-JP" altLang="en-US" sz="1800" dirty="0" smtClean="0"/>
              <a:t>は</a:t>
            </a:r>
            <a:r>
              <a:rPr lang="en-US" altLang="ja-JP" sz="1800" dirty="0" smtClean="0"/>
              <a:t>45</a:t>
            </a:r>
            <a:r>
              <a:rPr lang="ja-JP" altLang="en-US" sz="1800" dirty="0" smtClean="0"/>
              <a:t>秒間</a:t>
            </a:r>
            <a:r>
              <a:rPr lang="ja-JP" altLang="en-US" sz="1800" dirty="0"/>
              <a:t>です</a:t>
            </a:r>
            <a:r>
              <a:rPr lang="ja-JP" altLang="en-US" sz="1800" dirty="0" smtClean="0"/>
              <a:t>。</a:t>
            </a:r>
            <a:endParaRPr lang="en-US" altLang="ja-JP" sz="1800" dirty="0"/>
          </a:p>
          <a:p>
            <a:pPr lvl="1" eaLnBrk="1" hangingPunct="1">
              <a:defRPr/>
            </a:pPr>
            <a:r>
              <a:rPr lang="ja-JP" altLang="en-US" sz="1800" dirty="0" smtClean="0"/>
              <a:t>使用いただけるスライドは</a:t>
            </a:r>
            <a:r>
              <a:rPr lang="en-US" altLang="ja-JP" sz="1800" dirty="0" smtClean="0"/>
              <a:t>1</a:t>
            </a:r>
            <a:r>
              <a:rPr lang="ja-JP" altLang="en-US" sz="1800" dirty="0" smtClean="0"/>
              <a:t>枚のみです</a:t>
            </a:r>
            <a:r>
              <a:rPr lang="ja-JP" altLang="en-US" sz="1800" dirty="0"/>
              <a:t>。本スライドを修正してください。</a:t>
            </a:r>
            <a:endParaRPr lang="en-US" altLang="ja-JP" sz="1800" dirty="0"/>
          </a:p>
          <a:p>
            <a:pPr lvl="1" eaLnBrk="1" hangingPunct="1">
              <a:defRPr/>
            </a:pPr>
            <a:r>
              <a:rPr lang="ja-JP" altLang="en-US" sz="1800" dirty="0" smtClean="0"/>
              <a:t>左上に発表番号をつけてください。</a:t>
            </a:r>
            <a:r>
              <a:rPr lang="en-US" altLang="ja-JP" sz="1400" dirty="0" smtClean="0">
                <a:solidFill>
                  <a:srgbClr val="FF0000"/>
                </a:solidFill>
              </a:rPr>
              <a:t>(</a:t>
            </a:r>
            <a:r>
              <a:rPr lang="ja-JP" altLang="en-US" sz="1400" dirty="0" smtClean="0">
                <a:solidFill>
                  <a:srgbClr val="FF0000"/>
                </a:solidFill>
              </a:rPr>
              <a:t>デモンストレーションセッションの発表者は</a:t>
            </a:r>
            <a:r>
              <a:rPr lang="en-US" altLang="ja-JP" sz="1400" dirty="0" smtClean="0">
                <a:solidFill>
                  <a:srgbClr val="FF0000"/>
                </a:solidFill>
                <a:latin typeface="+mn-ea"/>
              </a:rPr>
              <a:t>DS◯-XX</a:t>
            </a:r>
            <a:r>
              <a:rPr lang="en-US" altLang="ja-JP" sz="1400" dirty="0" smtClean="0">
                <a:solidFill>
                  <a:srgbClr val="FF0000"/>
                </a:solidFill>
              </a:rPr>
              <a:t>)</a:t>
            </a:r>
          </a:p>
          <a:p>
            <a:pPr lvl="1" eaLnBrk="1" hangingPunct="1">
              <a:defRPr/>
            </a:pPr>
            <a:r>
              <a:rPr lang="ja-JP" altLang="en-US" sz="1800" dirty="0" smtClean="0"/>
              <a:t>タイトル</a:t>
            </a:r>
            <a:r>
              <a:rPr lang="ja-JP" altLang="en-US" sz="1800" dirty="0"/>
              <a:t>領域の</a:t>
            </a:r>
            <a:r>
              <a:rPr lang="ja-JP" altLang="en-US" sz="1800" dirty="0" smtClean="0"/>
              <a:t>大きさ・文字色（黒）は</a:t>
            </a:r>
            <a:r>
              <a:rPr lang="ja-JP" altLang="en-US" sz="1800" dirty="0"/>
              <a:t>変えないでください。</a:t>
            </a:r>
            <a:endParaRPr lang="en-US" altLang="ja-JP" sz="1800" dirty="0"/>
          </a:p>
          <a:p>
            <a:pPr lvl="1" eaLnBrk="1" hangingPunct="1">
              <a:defRPr/>
            </a:pPr>
            <a:r>
              <a:rPr lang="ja-JP" altLang="en-US" sz="1800" dirty="0"/>
              <a:t>フォントサイズも原則変更しないでください</a:t>
            </a:r>
            <a:r>
              <a:rPr lang="ja-JP" altLang="en-US" sz="1800" dirty="0" smtClean="0"/>
              <a:t>。</a:t>
            </a:r>
            <a:endParaRPr lang="en-US" altLang="ja-JP" sz="1800" dirty="0" smtClean="0"/>
          </a:p>
          <a:p>
            <a:pPr lvl="1" eaLnBrk="1" hangingPunct="1">
              <a:defRPr/>
            </a:pPr>
            <a:r>
              <a:rPr lang="ja-JP" altLang="en-US" sz="1800" dirty="0" smtClean="0"/>
              <a:t>その他</a:t>
            </a:r>
            <a:r>
              <a:rPr lang="ja-JP" altLang="en-US" sz="1800" dirty="0" smtClean="0"/>
              <a:t>の領域の文字の色や図形の利用は自由です。</a:t>
            </a:r>
            <a:endParaRPr lang="en-US" altLang="ja-JP" sz="1800" dirty="0" smtClean="0"/>
          </a:p>
          <a:p>
            <a:pPr lvl="1" eaLnBrk="1" hangingPunct="1">
              <a:defRPr/>
            </a:pPr>
            <a:r>
              <a:rPr lang="ja-JP" altLang="en-US" sz="1800" dirty="0" smtClean="0"/>
              <a:t>アニメーションや動画の利用はできません。</a:t>
            </a:r>
            <a:endParaRPr lang="en-US" altLang="ja-JP" sz="1800" dirty="0"/>
          </a:p>
          <a:p>
            <a:pPr lvl="1" eaLnBrk="1" hangingPunct="1">
              <a:defRPr/>
            </a:pPr>
            <a:r>
              <a:rPr lang="ja-JP" altLang="en-US" sz="1800" dirty="0"/>
              <a:t>タイトルの長さや</a:t>
            </a:r>
            <a:r>
              <a:rPr lang="ja-JP" altLang="en-US" sz="1800" dirty="0" smtClean="0"/>
              <a:t>著者数</a:t>
            </a:r>
            <a:r>
              <a:rPr lang="ja-JP" altLang="en-US" sz="1800" dirty="0"/>
              <a:t>で入りきらない場合は、小さくしてもかまいません。</a:t>
            </a:r>
            <a:endParaRPr lang="en-US" altLang="ja-JP" sz="1800" dirty="0"/>
          </a:p>
          <a:p>
            <a:pPr lvl="1" eaLnBrk="1" hangingPunct="1">
              <a:defRPr/>
            </a:pPr>
            <a:r>
              <a:rPr lang="ja-JP" altLang="en-US" sz="1800" dirty="0" smtClean="0"/>
              <a:t>発表内容が伝わり易いイメージやキャッチコピーをお願いします。</a:t>
            </a:r>
            <a:endParaRPr lang="en-US" altLang="ja-JP" sz="1800" dirty="0" smtClean="0"/>
          </a:p>
          <a:p>
            <a:pPr lvl="1">
              <a:defRPr/>
            </a:pPr>
            <a:r>
              <a:rPr lang="ja-JP" altLang="en-US" sz="1800" dirty="0"/>
              <a:t>インタラクティブセッション中は、会場にて本スライドを流し続けます。</a:t>
            </a:r>
            <a:endParaRPr lang="en-US" altLang="ja-JP" sz="1800" dirty="0"/>
          </a:p>
          <a:p>
            <a:pPr marL="457200" lvl="1" indent="0">
              <a:buNone/>
              <a:defRPr/>
            </a:pPr>
            <a:r>
              <a:rPr lang="ja-JP" altLang="ja-JP" sz="1800" dirty="0"/>
              <a:t>　</a:t>
            </a:r>
            <a:r>
              <a:rPr lang="ja-JP" altLang="en-US" sz="1800" dirty="0"/>
              <a:t>　説明がなくても伝わるような、興味を引くような内容が望ましいです</a:t>
            </a:r>
            <a:r>
              <a:rPr lang="ja-JP" altLang="en-US" sz="1800" dirty="0" smtClean="0"/>
              <a:t>。</a:t>
            </a:r>
            <a:endParaRPr lang="en-US" altLang="ja-JP" sz="1800" dirty="0" smtClean="0"/>
          </a:p>
          <a:p>
            <a:pPr lvl="1" eaLnBrk="1" hangingPunct="1">
              <a:defRPr/>
            </a:pPr>
            <a:r>
              <a:rPr lang="en-US" altLang="ja-JP" sz="1800" dirty="0" smtClean="0"/>
              <a:t>PDF</a:t>
            </a:r>
            <a:r>
              <a:rPr lang="ja-JP" altLang="en-US" sz="1800" smtClean="0"/>
              <a:t>形式への変換</a:t>
            </a:r>
            <a:r>
              <a:rPr lang="ja-JP" altLang="en-US" sz="1800" dirty="0" smtClean="0"/>
              <a:t>時に余白を</a:t>
            </a:r>
            <a:r>
              <a:rPr lang="ja-JP" altLang="en-US" sz="1800" smtClean="0"/>
              <a:t>設けないでください。</a:t>
            </a:r>
            <a:endParaRPr lang="en-US" altLang="ja-JP" sz="18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altLang="ja-JP" sz="18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altLang="ja-JP" sz="1800" dirty="0" smtClean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altLang="ja-JP" sz="1800" dirty="0" smtClean="0"/>
          </a:p>
        </p:txBody>
      </p:sp>
      <p:sp>
        <p:nvSpPr>
          <p:cNvPr id="3076" name="テキスト ボックス 5"/>
          <p:cNvSpPr txBox="1">
            <a:spLocks noChangeArrowheads="1"/>
          </p:cNvSpPr>
          <p:nvPr/>
        </p:nvSpPr>
        <p:spPr bwMode="auto">
          <a:xfrm>
            <a:off x="550850" y="784779"/>
            <a:ext cx="1470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800" dirty="0">
                <a:latin typeface="Arial"/>
                <a:cs typeface="Arial"/>
              </a:rPr>
              <a:t>IS○</a:t>
            </a:r>
            <a:r>
              <a:rPr lang="en-US" altLang="ja-JP" sz="2800" dirty="0" smtClean="0">
                <a:latin typeface="Arial"/>
                <a:cs typeface="Arial"/>
              </a:rPr>
              <a:t>-XX</a:t>
            </a:r>
            <a:endParaRPr lang="ja-JP" altLang="en-US" sz="2800" dirty="0">
              <a:latin typeface="Arial"/>
              <a:cs typeface="Arial"/>
            </a:endParaRPr>
          </a:p>
        </p:txBody>
      </p:sp>
      <p:sp>
        <p:nvSpPr>
          <p:cNvPr id="3077" name="テキスト ボックス 1"/>
          <p:cNvSpPr txBox="1">
            <a:spLocks noChangeArrowheads="1"/>
          </p:cNvSpPr>
          <p:nvPr/>
        </p:nvSpPr>
        <p:spPr bwMode="auto">
          <a:xfrm>
            <a:off x="517525" y="1557338"/>
            <a:ext cx="8386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ja-JP" altLang="en-US" sz="2400" dirty="0"/>
              <a:t>キャッチコピー</a:t>
            </a:r>
            <a:r>
              <a:rPr lang="en-US" altLang="ja-JP" sz="2400" dirty="0"/>
              <a:t>(</a:t>
            </a:r>
            <a:r>
              <a:rPr lang="ja-JP" altLang="en-US" sz="2400" dirty="0"/>
              <a:t>発表を一言で伝える言葉）　</a:t>
            </a:r>
            <a:r>
              <a:rPr lang="ja-JP" altLang="en-US" dirty="0"/>
              <a:t>*スライドの下部でも</a:t>
            </a:r>
            <a:r>
              <a:rPr lang="en-US" altLang="ja-JP" dirty="0"/>
              <a:t>OK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sii2015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ssii2015_template</Template>
  <TotalTime>26</TotalTime>
  <Words>143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ssii2015_template</vt:lpstr>
      <vt:lpstr>タイトルを記入（28pt以上) 氏名と所属(24pt以上)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タイトルを記入（28pt以上) 氏名と所属(24pt以上)</dc:title>
  <dc:creator>hotta</dc:creator>
  <cp:lastModifiedBy>takimoto</cp:lastModifiedBy>
  <cp:revision>11</cp:revision>
  <dcterms:created xsi:type="dcterms:W3CDTF">2016-04-04T07:22:49Z</dcterms:created>
  <dcterms:modified xsi:type="dcterms:W3CDTF">2017-01-10T03:44:54Z</dcterms:modified>
</cp:coreProperties>
</file>