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3366CC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48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75ED34-5204-184E-9857-9F5D0BEBC4DF}" type="datetimeFigureOut">
              <a:rPr lang="ja-JP" altLang="en-US"/>
              <a:pPr/>
              <a:t>2016/4/5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BF324A-6735-F34D-B1D7-FA836C6B1EF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12757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82DC75-732B-7F49-B8C0-A822BB9E3EEB}" type="datetimeFigureOut">
              <a:rPr lang="ja-JP" altLang="en-US"/>
              <a:pPr/>
              <a:t>2016/4/5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2962EF-8684-B04A-9335-E5472B9AC49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78592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B63BD2-01B1-6A42-9C00-491CAC30603B}" type="datetimeFigureOut">
              <a:rPr lang="ja-JP" altLang="en-US"/>
              <a:pPr/>
              <a:t>2016/4/5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9EAA3E-8082-B849-95AD-F9A05C6FA91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91015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1312863"/>
            <a:ext cx="9144000" cy="6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52255" y="0"/>
            <a:ext cx="6234545" cy="949157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6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88826924-AA3C-874A-91B3-9C0B3AB9F349}" type="datetimeFigureOut">
              <a:rPr lang="ja-JP" altLang="en-US"/>
              <a:pPr/>
              <a:t>2016/4/5</a:t>
            </a:fld>
            <a:endParaRPr lang="ja-JP" altLang="en-US"/>
          </a:p>
        </p:txBody>
      </p:sp>
      <p:sp>
        <p:nvSpPr>
          <p:cNvPr id="7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DF59CB59-13AF-324C-9A85-651234992C2C}" type="slidenum">
              <a:rPr lang="ja-JP" altLang="en-US"/>
              <a:pPr/>
              <a:t>‹#›</a:t>
            </a:fld>
            <a:endParaRPr lang="ja-JP" altLang="en-US"/>
          </a:p>
        </p:txBody>
      </p:sp>
      <p:pic>
        <p:nvPicPr>
          <p:cNvPr id="1026" name="Picture 2" descr="C:\Users\hotta\Desktop\SSII2016運営\ショートオーラル\SSII2016.bmp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87" y="212127"/>
            <a:ext cx="2263486" cy="507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5152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8D13AF-C472-444A-A058-D7AC59455F0D}" type="datetimeFigureOut">
              <a:rPr lang="ja-JP" altLang="en-US"/>
              <a:pPr/>
              <a:t>2016/4/5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357AD3-27D5-9742-B1A6-52A6DA95B2A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54587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AEAB023-822E-9442-B067-4C39F27C9E4F}" type="datetimeFigureOut">
              <a:rPr lang="ja-JP" altLang="en-US"/>
              <a:pPr/>
              <a:t>2016/4/5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E46E3C-FABA-614A-94FB-3FD6C9381F4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66063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0CA465-AF48-CD46-A21D-573D8BBA56F5}" type="datetimeFigureOut">
              <a:rPr lang="ja-JP" altLang="en-US"/>
              <a:pPr/>
              <a:t>2016/4/5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F2CD1B-DD68-4546-BAEF-862C1631B9A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27519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E0A947-04E1-4D4E-A20E-D0771CE112F4}" type="datetimeFigureOut">
              <a:rPr lang="ja-JP" altLang="en-US"/>
              <a:pPr/>
              <a:t>2016/4/5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8E3E2D-7EC3-D141-8364-55D9E4DECBC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67923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5E630DB-C675-204B-A1EC-F5448DF65361}" type="datetimeFigureOut">
              <a:rPr lang="ja-JP" altLang="en-US"/>
              <a:pPr/>
              <a:t>2016/4/5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929B29-9EE0-2A41-9A72-4ADEBF16975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56266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7B21966-996F-CB43-8088-CBCB529B4A4B}" type="datetimeFigureOut">
              <a:rPr lang="ja-JP" altLang="en-US"/>
              <a:pPr/>
              <a:t>2016/4/5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0AC817-32FA-0B4E-9A9A-FE6D871DA59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88384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AAC3DF-937B-D841-9764-303E46595AB1}" type="datetimeFigureOut">
              <a:rPr lang="ja-JP" altLang="en-US"/>
              <a:pPr/>
              <a:t>2016/4/5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E61E14-3095-6E4F-A828-C3AE577B887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92071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92412F72-18CD-0645-9BB4-A0F35EE3F112}" type="datetimeFigureOut">
              <a:rPr lang="ja-JP" altLang="en-US"/>
              <a:pPr/>
              <a:t>2016/4/5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918DA98-2168-C14D-A1F2-6B1A357AAD21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3"/>
          <p:cNvSpPr>
            <a:spLocks noGrp="1"/>
          </p:cNvSpPr>
          <p:nvPr>
            <p:ph type="title"/>
          </p:nvPr>
        </p:nvSpPr>
        <p:spPr>
          <a:xfrm>
            <a:off x="2379643" y="0"/>
            <a:ext cx="6642120" cy="1358900"/>
          </a:xfrm>
        </p:spPr>
        <p:txBody>
          <a:bodyPr/>
          <a:lstStyle/>
          <a:p>
            <a:pPr eaLnBrk="1" hangingPunct="1"/>
            <a:r>
              <a:rPr lang="ja-JP" altLang="en-US" sz="2800" dirty="0">
                <a:latin typeface="Calibri" charset="0"/>
                <a:ea typeface="ＭＳ Ｐゴシック" charset="0"/>
              </a:rPr>
              <a:t>タイトルを記入（</a:t>
            </a:r>
            <a:r>
              <a:rPr lang="en-US" altLang="ja-JP" sz="2800" dirty="0">
                <a:latin typeface="Calibri" charset="0"/>
                <a:ea typeface="ＭＳ Ｐゴシック" charset="0"/>
              </a:rPr>
              <a:t>28pt</a:t>
            </a:r>
            <a:r>
              <a:rPr lang="ja-JP" altLang="en-US" sz="2800" dirty="0">
                <a:latin typeface="Calibri" charset="0"/>
                <a:ea typeface="ＭＳ Ｐゴシック" charset="0"/>
              </a:rPr>
              <a:t>以上</a:t>
            </a:r>
            <a:r>
              <a:rPr lang="en-US" altLang="ja-JP" sz="2800" dirty="0">
                <a:latin typeface="Calibri" charset="0"/>
                <a:ea typeface="ＭＳ Ｐゴシック" charset="0"/>
              </a:rPr>
              <a:t>)</a:t>
            </a:r>
            <a:br>
              <a:rPr lang="en-US" altLang="ja-JP" sz="2800" dirty="0">
                <a:latin typeface="Calibri" charset="0"/>
                <a:ea typeface="ＭＳ Ｐゴシック" charset="0"/>
              </a:rPr>
            </a:br>
            <a:r>
              <a:rPr lang="ja-JP" altLang="en-US" sz="2400" dirty="0">
                <a:latin typeface="Calibri" charset="0"/>
                <a:ea typeface="ＭＳ Ｐゴシック" charset="0"/>
              </a:rPr>
              <a:t>氏名と所属</a:t>
            </a:r>
            <a:r>
              <a:rPr lang="en-US" altLang="ja-JP" sz="2400" dirty="0">
                <a:latin typeface="Calibri" charset="0"/>
                <a:ea typeface="ＭＳ Ｐゴシック" charset="0"/>
              </a:rPr>
              <a:t>(24pt</a:t>
            </a:r>
            <a:r>
              <a:rPr lang="ja-JP" altLang="en-US" sz="2400" dirty="0">
                <a:latin typeface="Calibri" charset="0"/>
                <a:ea typeface="ＭＳ Ｐゴシック" charset="0"/>
              </a:rPr>
              <a:t>以上</a:t>
            </a:r>
            <a:r>
              <a:rPr lang="en-US" altLang="ja-JP" sz="2400" dirty="0">
                <a:latin typeface="Calibri" charset="0"/>
                <a:ea typeface="ＭＳ Ｐゴシック" charset="0"/>
              </a:rPr>
              <a:t>)</a:t>
            </a:r>
            <a:endParaRPr lang="ja-JP" altLang="en-US" sz="2400" dirty="0">
              <a:latin typeface="Calibri" charset="0"/>
              <a:ea typeface="ＭＳ Ｐゴシック" charset="0"/>
            </a:endParaRPr>
          </a:p>
        </p:txBody>
      </p:sp>
      <p:sp>
        <p:nvSpPr>
          <p:cNvPr id="2" name="コンテンツ プレースホルダー 4"/>
          <p:cNvSpPr>
            <a:spLocks noGrp="1"/>
          </p:cNvSpPr>
          <p:nvPr>
            <p:ph idx="1"/>
          </p:nvPr>
        </p:nvSpPr>
        <p:spPr>
          <a:xfrm>
            <a:off x="395288" y="2066925"/>
            <a:ext cx="8415337" cy="4613275"/>
          </a:xfrm>
          <a:ln w="28575">
            <a:solidFill>
              <a:schemeClr val="tx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ja-JP" altLang="en-US" sz="2400" dirty="0"/>
              <a:t>ショートオーラルについて</a:t>
            </a:r>
            <a:endParaRPr lang="en-US" altLang="ja-JP" sz="2400" dirty="0"/>
          </a:p>
          <a:p>
            <a:pPr lvl="1" eaLnBrk="1" hangingPunct="1">
              <a:defRPr/>
            </a:pPr>
            <a:r>
              <a:rPr lang="ja-JP" altLang="en-US" sz="1800" dirty="0"/>
              <a:t>発表時間</a:t>
            </a:r>
            <a:r>
              <a:rPr lang="ja-JP" altLang="en-US" sz="1800" dirty="0" smtClean="0"/>
              <a:t>は</a:t>
            </a:r>
            <a:r>
              <a:rPr lang="en-US" altLang="ja-JP" sz="1800" dirty="0" smtClean="0"/>
              <a:t>45</a:t>
            </a:r>
            <a:r>
              <a:rPr lang="ja-JP" altLang="en-US" sz="1800" dirty="0" smtClean="0"/>
              <a:t>秒間</a:t>
            </a:r>
            <a:r>
              <a:rPr lang="ja-JP" altLang="en-US" sz="1800" dirty="0"/>
              <a:t>です</a:t>
            </a:r>
            <a:r>
              <a:rPr lang="ja-JP" altLang="en-US" sz="1800" dirty="0" smtClean="0"/>
              <a:t>。</a:t>
            </a:r>
            <a:endParaRPr lang="en-US" altLang="ja-JP" sz="1800" dirty="0"/>
          </a:p>
          <a:p>
            <a:pPr lvl="1" eaLnBrk="1" hangingPunct="1">
              <a:defRPr/>
            </a:pPr>
            <a:r>
              <a:rPr lang="ja-JP" altLang="en-US" sz="1800" dirty="0" smtClean="0"/>
              <a:t>使用いただけるスライドは</a:t>
            </a:r>
            <a:r>
              <a:rPr lang="en-US" altLang="ja-JP" sz="1800" dirty="0" smtClean="0"/>
              <a:t>1</a:t>
            </a:r>
            <a:r>
              <a:rPr lang="ja-JP" altLang="en-US" sz="1800" dirty="0" smtClean="0"/>
              <a:t>枚のみです</a:t>
            </a:r>
            <a:r>
              <a:rPr lang="ja-JP" altLang="en-US" sz="1800" dirty="0"/>
              <a:t>。本スライドを修正してください。</a:t>
            </a:r>
            <a:endParaRPr lang="en-US" altLang="ja-JP" sz="1800" dirty="0"/>
          </a:p>
          <a:p>
            <a:pPr lvl="1" eaLnBrk="1" hangingPunct="1">
              <a:defRPr/>
            </a:pPr>
            <a:r>
              <a:rPr lang="ja-JP" altLang="en-US" sz="1800" dirty="0" smtClean="0"/>
              <a:t>左上に発表番号をつけてください。</a:t>
            </a:r>
            <a:r>
              <a:rPr lang="en-US" altLang="ja-JP" sz="1400" dirty="0" smtClean="0">
                <a:solidFill>
                  <a:srgbClr val="FF0000"/>
                </a:solidFill>
              </a:rPr>
              <a:t>(</a:t>
            </a:r>
            <a:r>
              <a:rPr lang="ja-JP" altLang="en-US" sz="1400" dirty="0" smtClean="0">
                <a:solidFill>
                  <a:srgbClr val="FF0000"/>
                </a:solidFill>
              </a:rPr>
              <a:t>デモンストレーションセッションの発表者は</a:t>
            </a:r>
            <a:r>
              <a:rPr lang="en-US" altLang="ja-JP" sz="1400" dirty="0" smtClean="0">
                <a:solidFill>
                  <a:srgbClr val="FF0000"/>
                </a:solidFill>
                <a:latin typeface="+mn-ea"/>
              </a:rPr>
              <a:t>DS◯-XX</a:t>
            </a:r>
            <a:r>
              <a:rPr lang="en-US" altLang="ja-JP" sz="1400" dirty="0" smtClean="0">
                <a:solidFill>
                  <a:srgbClr val="FF0000"/>
                </a:solidFill>
              </a:rPr>
              <a:t>)</a:t>
            </a:r>
          </a:p>
          <a:p>
            <a:pPr lvl="1" eaLnBrk="1" hangingPunct="1">
              <a:defRPr/>
            </a:pPr>
            <a:r>
              <a:rPr lang="ja-JP" altLang="en-US" sz="1800" dirty="0" smtClean="0"/>
              <a:t>タイトル</a:t>
            </a:r>
            <a:r>
              <a:rPr lang="ja-JP" altLang="en-US" sz="1800" dirty="0"/>
              <a:t>領域の大きさは変えないでください。</a:t>
            </a:r>
            <a:endParaRPr lang="en-US" altLang="ja-JP" sz="1800" dirty="0"/>
          </a:p>
          <a:p>
            <a:pPr lvl="1" eaLnBrk="1" hangingPunct="1">
              <a:defRPr/>
            </a:pPr>
            <a:r>
              <a:rPr lang="ja-JP" altLang="en-US" sz="1800" dirty="0"/>
              <a:t>フォントサイズも原則変更しないでください</a:t>
            </a:r>
            <a:r>
              <a:rPr lang="ja-JP" altLang="en-US" sz="1800" dirty="0" smtClean="0"/>
              <a:t>。</a:t>
            </a:r>
            <a:endParaRPr lang="en-US" altLang="ja-JP" sz="1800" dirty="0" smtClean="0"/>
          </a:p>
          <a:p>
            <a:pPr lvl="1" eaLnBrk="1" hangingPunct="1">
              <a:defRPr/>
            </a:pPr>
            <a:r>
              <a:rPr lang="ja-JP" altLang="en-US" sz="1800" dirty="0" smtClean="0"/>
              <a:t>タイトル領域の色は黒色でお願いします。</a:t>
            </a:r>
            <a:endParaRPr lang="en-US" altLang="ja-JP" sz="1800" dirty="0" smtClean="0"/>
          </a:p>
          <a:p>
            <a:pPr lvl="1" eaLnBrk="1" hangingPunct="1">
              <a:defRPr/>
            </a:pPr>
            <a:r>
              <a:rPr lang="ja-JP" altLang="en-US" sz="1800" dirty="0" smtClean="0"/>
              <a:t>その他の領域の文字の色や図形の利用は自由です。</a:t>
            </a:r>
            <a:endParaRPr lang="en-US" altLang="ja-JP" sz="1800" dirty="0" smtClean="0"/>
          </a:p>
          <a:p>
            <a:pPr lvl="1" eaLnBrk="1" hangingPunct="1">
              <a:defRPr/>
            </a:pPr>
            <a:r>
              <a:rPr lang="ja-JP" altLang="en-US" sz="1800" dirty="0" smtClean="0"/>
              <a:t>アニメーションや動画の利用はできません。</a:t>
            </a:r>
            <a:endParaRPr lang="en-US" altLang="ja-JP" sz="1800" dirty="0"/>
          </a:p>
          <a:p>
            <a:pPr lvl="1" eaLnBrk="1" hangingPunct="1">
              <a:defRPr/>
            </a:pPr>
            <a:r>
              <a:rPr lang="ja-JP" altLang="en-US" sz="1800" dirty="0"/>
              <a:t>タイトルの長さや</a:t>
            </a:r>
            <a:r>
              <a:rPr lang="ja-JP" altLang="en-US" sz="1800" dirty="0" smtClean="0"/>
              <a:t>著者数</a:t>
            </a:r>
            <a:r>
              <a:rPr lang="ja-JP" altLang="en-US" sz="1800" dirty="0"/>
              <a:t>で入りきらない場合は、小さくしてもかまいません。</a:t>
            </a:r>
            <a:endParaRPr lang="en-US" altLang="ja-JP" sz="1800" dirty="0"/>
          </a:p>
          <a:p>
            <a:pPr lvl="1" eaLnBrk="1" hangingPunct="1">
              <a:defRPr/>
            </a:pPr>
            <a:r>
              <a:rPr lang="ja-JP" altLang="en-US" sz="1800" dirty="0"/>
              <a:t>発表内容が伝わり易いイメージやキャッチコピー</a:t>
            </a:r>
            <a:r>
              <a:rPr lang="ja-JP" altLang="en-US" sz="1800" dirty="0" smtClean="0"/>
              <a:t>をお願いします。</a:t>
            </a:r>
            <a:endParaRPr lang="en-US" altLang="ja-JP" sz="1800" dirty="0"/>
          </a:p>
          <a:p>
            <a:pPr lvl="1" eaLnBrk="1" hangingPunct="1">
              <a:defRPr/>
            </a:pPr>
            <a:r>
              <a:rPr lang="ja-JP" altLang="en-US" sz="1800" dirty="0"/>
              <a:t>インタラクティブセッション中は、会場にて本スライドを流し続けます</a:t>
            </a:r>
            <a:r>
              <a:rPr lang="ja-JP" altLang="en-US" sz="1800" dirty="0" smtClean="0"/>
              <a:t>。</a:t>
            </a:r>
            <a:endParaRPr lang="en-US" altLang="ja-JP" sz="18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r>
              <a:rPr lang="ja-JP" altLang="ja-JP" sz="1800" dirty="0"/>
              <a:t>　</a:t>
            </a:r>
            <a:r>
              <a:rPr lang="ja-JP" altLang="en-US" sz="1800" dirty="0" smtClean="0"/>
              <a:t>　説明</a:t>
            </a:r>
            <a:r>
              <a:rPr lang="ja-JP" altLang="en-US" sz="1800" dirty="0"/>
              <a:t>がなくても伝わるような、興味を引くような内容が望ましいです</a:t>
            </a:r>
            <a:r>
              <a:rPr lang="ja-JP" altLang="en-US" sz="1800" dirty="0" smtClean="0"/>
              <a:t>。</a:t>
            </a:r>
            <a:endParaRPr lang="en-US" altLang="ja-JP" sz="1800" dirty="0" smtClean="0"/>
          </a:p>
        </p:txBody>
      </p:sp>
      <p:sp>
        <p:nvSpPr>
          <p:cNvPr id="3076" name="テキスト ボックス 5"/>
          <p:cNvSpPr txBox="1">
            <a:spLocks noChangeArrowheads="1"/>
          </p:cNvSpPr>
          <p:nvPr/>
        </p:nvSpPr>
        <p:spPr bwMode="auto">
          <a:xfrm>
            <a:off x="550850" y="784779"/>
            <a:ext cx="1470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ja-JP" sz="2800" dirty="0">
                <a:latin typeface="Arial"/>
                <a:cs typeface="Arial"/>
              </a:rPr>
              <a:t>IS○</a:t>
            </a:r>
            <a:r>
              <a:rPr lang="en-US" altLang="ja-JP" sz="2800" dirty="0" smtClean="0">
                <a:latin typeface="Arial"/>
                <a:cs typeface="Arial"/>
              </a:rPr>
              <a:t>-XX</a:t>
            </a:r>
            <a:endParaRPr lang="ja-JP" altLang="en-US" sz="2800" dirty="0">
              <a:latin typeface="Arial"/>
              <a:cs typeface="Arial"/>
            </a:endParaRPr>
          </a:p>
        </p:txBody>
      </p:sp>
      <p:sp>
        <p:nvSpPr>
          <p:cNvPr id="3077" name="テキスト ボックス 1"/>
          <p:cNvSpPr txBox="1">
            <a:spLocks noChangeArrowheads="1"/>
          </p:cNvSpPr>
          <p:nvPr/>
        </p:nvSpPr>
        <p:spPr bwMode="auto">
          <a:xfrm>
            <a:off x="517525" y="1557338"/>
            <a:ext cx="83867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ja-JP" altLang="en-US" sz="2400" dirty="0"/>
              <a:t>キャッチコピー</a:t>
            </a:r>
            <a:r>
              <a:rPr lang="en-US" altLang="ja-JP" sz="2400" dirty="0"/>
              <a:t>(</a:t>
            </a:r>
            <a:r>
              <a:rPr lang="ja-JP" altLang="en-US" sz="2400" dirty="0"/>
              <a:t>発表を一言で伝える言葉）　</a:t>
            </a:r>
            <a:r>
              <a:rPr lang="ja-JP" altLang="en-US" dirty="0"/>
              <a:t>*スライドの下部でも</a:t>
            </a:r>
            <a:r>
              <a:rPr lang="en-US" altLang="ja-JP" dirty="0"/>
              <a:t>OK</a:t>
            </a:r>
            <a:endParaRPr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sii2015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ssii2015_template</Template>
  <TotalTime>16</TotalTime>
  <Words>147</Words>
  <Application>Microsoft Office PowerPoint</Application>
  <PresentationFormat>画面に合わせる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ssii2015_template</vt:lpstr>
      <vt:lpstr>タイトルを記入（28pt以上) 氏名と所属(24pt以上)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タイトルを記入（28pt以上) 氏名と所属(24pt以上)</dc:title>
  <dc:creator>hotta</dc:creator>
  <cp:lastModifiedBy>hotta</cp:lastModifiedBy>
  <cp:revision>5</cp:revision>
  <dcterms:created xsi:type="dcterms:W3CDTF">2016-04-04T07:22:49Z</dcterms:created>
  <dcterms:modified xsi:type="dcterms:W3CDTF">2016-04-05T01:49:55Z</dcterms:modified>
</cp:coreProperties>
</file>