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 id="258" r:id="rId3"/>
    <p:sldId id="259" r:id="rId4"/>
  </p:sldIdLst>
  <p:sldSz cx="6858000" cy="9906000" type="A4"/>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315"/>
    <p:restoredTop sz="94698"/>
  </p:normalViewPr>
  <p:slideViewPr>
    <p:cSldViewPr snapToGrid="0" snapToObjects="1">
      <p:cViewPr varScale="1">
        <p:scale>
          <a:sx n="94" d="100"/>
          <a:sy n="94" d="100"/>
        </p:scale>
        <p:origin x="-3032" y="-112"/>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1729FEA7-4E69-954F-9B7F-E8BF6312C9A5}" type="datetimeFigureOut">
              <a:rPr kumimoji="1" lang="ja-JP" altLang="en-US" smtClean="0"/>
              <a:t>17/04/03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241943-7596-864C-829A-D15FE2DA5233}"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1729FEA7-4E69-954F-9B7F-E8BF6312C9A5}" type="datetimeFigureOut">
              <a:rPr kumimoji="1" lang="ja-JP" altLang="en-US" smtClean="0"/>
              <a:t>17/04/03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241943-7596-864C-829A-D15FE2DA5233}"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1729FEA7-4E69-954F-9B7F-E8BF6312C9A5}" type="datetimeFigureOut">
              <a:rPr kumimoji="1" lang="ja-JP" altLang="en-US" smtClean="0"/>
              <a:t>17/04/03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241943-7596-864C-829A-D15FE2DA5233}"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1729FEA7-4E69-954F-9B7F-E8BF6312C9A5}" type="datetimeFigureOut">
              <a:rPr kumimoji="1" lang="ja-JP" altLang="en-US" smtClean="0"/>
              <a:t>17/04/03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241943-7596-864C-829A-D15FE2DA5233}"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1729FEA7-4E69-954F-9B7F-E8BF6312C9A5}" type="datetimeFigureOut">
              <a:rPr kumimoji="1" lang="ja-JP" altLang="en-US" smtClean="0"/>
              <a:t>17/04/03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241943-7596-864C-829A-D15FE2DA5233}"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1729FEA7-4E69-954F-9B7F-E8BF6312C9A5}" type="datetimeFigureOut">
              <a:rPr kumimoji="1" lang="ja-JP" altLang="en-US" smtClean="0"/>
              <a:t>17/04/03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241943-7596-864C-829A-D15FE2DA5233}"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1729FEA7-4E69-954F-9B7F-E8BF6312C9A5}" type="datetimeFigureOut">
              <a:rPr kumimoji="1" lang="ja-JP" altLang="en-US" smtClean="0"/>
              <a:t>17/04/03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6241943-7596-864C-829A-D15FE2DA5233}"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1729FEA7-4E69-954F-9B7F-E8BF6312C9A5}" type="datetimeFigureOut">
              <a:rPr kumimoji="1" lang="ja-JP" altLang="en-US" smtClean="0"/>
              <a:t>17/04/03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6241943-7596-864C-829A-D15FE2DA5233}"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29FEA7-4E69-954F-9B7F-E8BF6312C9A5}" type="datetimeFigureOut">
              <a:rPr kumimoji="1" lang="ja-JP" altLang="en-US" smtClean="0"/>
              <a:t>17/04/03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6241943-7596-864C-829A-D15FE2DA5233}"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1729FEA7-4E69-954F-9B7F-E8BF6312C9A5}" type="datetimeFigureOut">
              <a:rPr kumimoji="1" lang="ja-JP" altLang="en-US" smtClean="0"/>
              <a:t>17/04/03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241943-7596-864C-829A-D15FE2DA5233}"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プレースホルダーまでドラッグするかアイコンをクリックして図を追加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1729FEA7-4E69-954F-9B7F-E8BF6312C9A5}" type="datetimeFigureOut">
              <a:rPr kumimoji="1" lang="ja-JP" altLang="en-US" smtClean="0"/>
              <a:t>17/04/03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241943-7596-864C-829A-D15FE2DA5233}"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1729FEA7-4E69-954F-9B7F-E8BF6312C9A5}" type="datetimeFigureOut">
              <a:rPr kumimoji="1" lang="ja-JP" altLang="en-US" smtClean="0"/>
              <a:t>17/04/03</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66241943-7596-864C-829A-D15FE2DA5233}" type="slidenum">
              <a:rPr kumimoji="1" lang="ja-JP" altLang="en-US" smtClean="0"/>
              <a:t>‹#›</a:t>
            </a:fld>
            <a:endParaRPr kumimoji="1" lang="ja-JP" altLang="en-US"/>
          </a:p>
        </p:txBody>
      </p:sp>
    </p:spTree>
    <p:extLst>
      <p:ext uri="{BB962C8B-B14F-4D97-AF65-F5344CB8AC3E}">
        <p14:creationId xmlns:p14="http://schemas.microsoft.com/office/powerpoint/2010/main" val="2605500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a:xfrm>
            <a:off x="471487" y="217272"/>
            <a:ext cx="2687349" cy="544728"/>
          </a:xfrm>
        </p:spPr>
        <p:txBody>
          <a:bodyPr>
            <a:normAutofit/>
          </a:bodyPr>
          <a:lstStyle/>
          <a:p>
            <a:pPr algn="just"/>
            <a:r>
              <a:rPr kumimoji="1" lang="en-US" altLang="ja-JP" sz="1600" b="1" dirty="0" smtClean="0">
                <a:latin typeface="Meiryo" charset="-128"/>
                <a:ea typeface="Meiryo" charset="-128"/>
                <a:cs typeface="Meiryo" charset="-128"/>
              </a:rPr>
              <a:t>SSII</a:t>
            </a:r>
            <a:r>
              <a:rPr kumimoji="1" lang="ja-JP" altLang="en-US" sz="1600" b="1" dirty="0" smtClean="0">
                <a:latin typeface="Meiryo" charset="-128"/>
                <a:ea typeface="Meiryo" charset="-128"/>
                <a:cs typeface="Meiryo" charset="-128"/>
              </a:rPr>
              <a:t> </a:t>
            </a:r>
            <a:r>
              <a:rPr kumimoji="1" lang="en-US" altLang="ja-JP" sz="1600" b="1" dirty="0" smtClean="0">
                <a:latin typeface="Meiryo" charset="-128"/>
                <a:ea typeface="Meiryo" charset="-128"/>
                <a:cs typeface="Meiryo" charset="-128"/>
              </a:rPr>
              <a:t>Job</a:t>
            </a:r>
            <a:r>
              <a:rPr kumimoji="1" lang="ja-JP" altLang="en-US" sz="1600" b="1" dirty="0" smtClean="0">
                <a:latin typeface="Meiryo" charset="-128"/>
                <a:ea typeface="Meiryo" charset="-128"/>
                <a:cs typeface="Meiryo" charset="-128"/>
              </a:rPr>
              <a:t> </a:t>
            </a:r>
            <a:r>
              <a:rPr kumimoji="1" lang="en-US" altLang="ja-JP" sz="1600" b="1" dirty="0" smtClean="0">
                <a:latin typeface="Meiryo" charset="-128"/>
                <a:ea typeface="Meiryo" charset="-128"/>
                <a:cs typeface="Meiryo" charset="-128"/>
              </a:rPr>
              <a:t>Board</a:t>
            </a:r>
            <a:endParaRPr kumimoji="1" lang="ja-JP" altLang="en-US" sz="1600" b="1" dirty="0">
              <a:latin typeface="Meiryo" charset="-128"/>
              <a:ea typeface="Meiryo" charset="-128"/>
              <a:cs typeface="Meiryo" charset="-128"/>
            </a:endParaRPr>
          </a:p>
        </p:txBody>
      </p:sp>
      <p:graphicFrame>
        <p:nvGraphicFramePr>
          <p:cNvPr id="3" name="コンテンツ プレースホルダー 2"/>
          <p:cNvGraphicFramePr>
            <a:graphicFrameLocks noGrp="1"/>
          </p:cNvGraphicFramePr>
          <p:nvPr>
            <p:ph idx="1"/>
            <p:extLst>
              <p:ext uri="{D42A27DB-BD31-4B8C-83A1-F6EECF244321}">
                <p14:modId xmlns:p14="http://schemas.microsoft.com/office/powerpoint/2010/main" val="1357505611"/>
              </p:ext>
            </p:extLst>
          </p:nvPr>
        </p:nvGraphicFramePr>
        <p:xfrm>
          <a:off x="471488" y="761999"/>
          <a:ext cx="5915026" cy="4024314"/>
        </p:xfrm>
        <a:graphic>
          <a:graphicData uri="http://schemas.openxmlformats.org/drawingml/2006/table">
            <a:tbl>
              <a:tblPr bandRow="1">
                <a:tableStyleId>{8799B23B-EC83-4686-B30A-512413B5E67A}</a:tableStyleId>
              </a:tblPr>
              <a:tblGrid>
                <a:gridCol w="1953057"/>
                <a:gridCol w="3961969"/>
              </a:tblGrid>
              <a:tr h="561398">
                <a:tc>
                  <a:txBody>
                    <a:bodyPr/>
                    <a:lstStyle/>
                    <a:p>
                      <a:pPr algn="just"/>
                      <a:r>
                        <a:rPr kumimoji="1" lang="ja-JP" altLang="en-US" sz="1600" dirty="0" smtClean="0">
                          <a:latin typeface="Meiryo" charset="-128"/>
                          <a:ea typeface="Meiryo" charset="-128"/>
                          <a:cs typeface="Meiryo" charset="-128"/>
                        </a:rPr>
                        <a:t>会社・大学・組織名</a:t>
                      </a:r>
                      <a:r>
                        <a:rPr kumimoji="1" lang="en-US" altLang="ja-JP" sz="1600" dirty="0" smtClean="0">
                          <a:latin typeface="Meiryo" charset="-128"/>
                          <a:ea typeface="Meiryo" charset="-128"/>
                          <a:cs typeface="Meiryo" charset="-128"/>
                        </a:rPr>
                        <a:t> (</a:t>
                      </a:r>
                      <a:r>
                        <a:rPr kumimoji="1" lang="ja-JP" altLang="en-US" sz="1600" dirty="0" smtClean="0">
                          <a:latin typeface="Meiryo" charset="-128"/>
                          <a:ea typeface="Meiryo" charset="-128"/>
                          <a:cs typeface="Meiryo" charset="-128"/>
                        </a:rPr>
                        <a:t>部署</a:t>
                      </a:r>
                      <a:r>
                        <a:rPr kumimoji="1" lang="en-US" altLang="ja-JP" sz="1600" dirty="0" smtClean="0">
                          <a:latin typeface="Meiryo" charset="-128"/>
                          <a:ea typeface="Meiryo" charset="-128"/>
                          <a:cs typeface="Meiryo" charset="-128"/>
                        </a:rPr>
                        <a:t>)</a:t>
                      </a:r>
                      <a:endParaRPr kumimoji="1" lang="ja-JP" altLang="en-US" sz="1600" dirty="0">
                        <a:latin typeface="Meiryo" charset="-128"/>
                        <a:ea typeface="Meiryo" charset="-128"/>
                        <a:cs typeface="Meiryo" charset="-128"/>
                      </a:endParaRPr>
                    </a:p>
                  </a:txBody>
                  <a:tcPr/>
                </a:tc>
                <a:tc>
                  <a:txBody>
                    <a:bodyPr/>
                    <a:lstStyle/>
                    <a:p>
                      <a:endParaRPr kumimoji="1" lang="ja-JP" altLang="en-US" sz="1600">
                        <a:latin typeface="Meiryo" charset="-128"/>
                        <a:ea typeface="Meiryo" charset="-128"/>
                        <a:cs typeface="Meiryo" charset="-128"/>
                      </a:endParaRPr>
                    </a:p>
                  </a:txBody>
                  <a:tcPr/>
                </a:tc>
              </a:tr>
              <a:tr h="405605">
                <a:tc>
                  <a:txBody>
                    <a:bodyPr/>
                    <a:lstStyle/>
                    <a:p>
                      <a:r>
                        <a:rPr kumimoji="1" lang="ja-JP" altLang="en-US" sz="1600" dirty="0" smtClean="0">
                          <a:latin typeface="Meiryo" charset="-128"/>
                          <a:ea typeface="Meiryo" charset="-128"/>
                          <a:cs typeface="Meiryo" charset="-128"/>
                        </a:rPr>
                        <a:t>採用職種</a:t>
                      </a:r>
                      <a:endParaRPr kumimoji="1" lang="ja-JP" altLang="en-US" sz="1600" dirty="0">
                        <a:latin typeface="Meiryo" charset="-128"/>
                        <a:ea typeface="Meiryo" charset="-128"/>
                        <a:cs typeface="Meiryo" charset="-128"/>
                      </a:endParaRPr>
                    </a:p>
                  </a:txBody>
                  <a:tcPr/>
                </a:tc>
                <a:tc>
                  <a:txBody>
                    <a:bodyPr/>
                    <a:lstStyle/>
                    <a:p>
                      <a:endParaRPr kumimoji="1" lang="ja-JP" altLang="en-US" sz="1600">
                        <a:latin typeface="Meiryo" charset="-128"/>
                        <a:ea typeface="Meiryo" charset="-128"/>
                        <a:cs typeface="Meiryo" charset="-128"/>
                      </a:endParaRPr>
                    </a:p>
                  </a:txBody>
                  <a:tcPr/>
                </a:tc>
              </a:tr>
              <a:tr h="376057">
                <a:tc>
                  <a:txBody>
                    <a:bodyPr/>
                    <a:lstStyle/>
                    <a:p>
                      <a:r>
                        <a:rPr kumimoji="1" lang="ja-JP" altLang="en-US" sz="1600" dirty="0" smtClean="0">
                          <a:latin typeface="Meiryo" charset="-128"/>
                          <a:ea typeface="Meiryo" charset="-128"/>
                          <a:cs typeface="Meiryo" charset="-128"/>
                        </a:rPr>
                        <a:t>勤務地</a:t>
                      </a:r>
                      <a:endParaRPr kumimoji="1" lang="ja-JP" altLang="en-US" sz="1600" dirty="0">
                        <a:latin typeface="Meiryo" charset="-128"/>
                        <a:ea typeface="Meiryo" charset="-128"/>
                        <a:cs typeface="Meiryo" charset="-128"/>
                      </a:endParaRPr>
                    </a:p>
                  </a:txBody>
                  <a:tcPr/>
                </a:tc>
                <a:tc>
                  <a:txBody>
                    <a:bodyPr/>
                    <a:lstStyle/>
                    <a:p>
                      <a:endParaRPr kumimoji="1" lang="ja-JP" altLang="en-US" sz="1600" dirty="0">
                        <a:latin typeface="Meiryo" charset="-128"/>
                        <a:ea typeface="Meiryo" charset="-128"/>
                        <a:cs typeface="Meiryo" charset="-128"/>
                      </a:endParaRPr>
                    </a:p>
                  </a:txBody>
                  <a:tcPr/>
                </a:tc>
              </a:tr>
              <a:tr h="1091907">
                <a:tc>
                  <a:txBody>
                    <a:bodyPr/>
                    <a:lstStyle/>
                    <a:p>
                      <a:r>
                        <a:rPr kumimoji="1" lang="ja-JP" altLang="en-US" sz="1600" dirty="0" smtClean="0">
                          <a:latin typeface="Meiryo" charset="-128"/>
                          <a:ea typeface="Meiryo" charset="-128"/>
                          <a:cs typeface="Meiryo" charset="-128"/>
                        </a:rPr>
                        <a:t>仕事内容</a:t>
                      </a:r>
                      <a:endParaRPr kumimoji="1" lang="ja-JP" altLang="en-US" sz="1600" dirty="0">
                        <a:latin typeface="Meiryo" charset="-128"/>
                        <a:ea typeface="Meiryo" charset="-128"/>
                        <a:cs typeface="Meiryo" charset="-128"/>
                      </a:endParaRPr>
                    </a:p>
                  </a:txBody>
                  <a:tcPr/>
                </a:tc>
                <a:tc>
                  <a:txBody>
                    <a:bodyPr/>
                    <a:lstStyle/>
                    <a:p>
                      <a:endParaRPr kumimoji="1" lang="ja-JP" altLang="en-US" sz="1600" dirty="0">
                        <a:latin typeface="Meiryo" charset="-128"/>
                        <a:ea typeface="Meiryo" charset="-128"/>
                        <a:cs typeface="Meiryo" charset="-128"/>
                      </a:endParaRPr>
                    </a:p>
                  </a:txBody>
                  <a:tcPr/>
                </a:tc>
              </a:tr>
              <a:tr h="871537">
                <a:tc>
                  <a:txBody>
                    <a:bodyPr/>
                    <a:lstStyle/>
                    <a:p>
                      <a:r>
                        <a:rPr kumimoji="1" lang="ja-JP" altLang="en-US" sz="1600" dirty="0" smtClean="0">
                          <a:latin typeface="Meiryo" charset="-128"/>
                          <a:ea typeface="Meiryo" charset="-128"/>
                          <a:cs typeface="Meiryo" charset="-128"/>
                        </a:rPr>
                        <a:t>待遇</a:t>
                      </a:r>
                      <a:endParaRPr kumimoji="1" lang="ja-JP" altLang="en-US" sz="1600" dirty="0">
                        <a:latin typeface="Meiryo" charset="-128"/>
                        <a:ea typeface="Meiryo" charset="-128"/>
                        <a:cs typeface="Meiryo" charset="-128"/>
                      </a:endParaRPr>
                    </a:p>
                  </a:txBody>
                  <a:tcPr/>
                </a:tc>
                <a:tc>
                  <a:txBody>
                    <a:bodyPr/>
                    <a:lstStyle/>
                    <a:p>
                      <a:endParaRPr kumimoji="1" lang="ja-JP" altLang="en-US" sz="1600">
                        <a:latin typeface="Meiryo" charset="-128"/>
                        <a:ea typeface="Meiryo" charset="-128"/>
                        <a:cs typeface="Meiryo" charset="-128"/>
                      </a:endParaRPr>
                    </a:p>
                  </a:txBody>
                  <a:tcPr/>
                </a:tc>
              </a:tr>
              <a:tr h="700088">
                <a:tc>
                  <a:txBody>
                    <a:bodyPr/>
                    <a:lstStyle/>
                    <a:p>
                      <a:pPr algn="just"/>
                      <a:r>
                        <a:rPr kumimoji="1" lang="ja-JP" altLang="en-US" sz="1600" dirty="0" smtClean="0">
                          <a:latin typeface="Meiryo" charset="-128"/>
                          <a:ea typeface="Meiryo" charset="-128"/>
                          <a:cs typeface="Meiryo" charset="-128"/>
                        </a:rPr>
                        <a:t>連絡先</a:t>
                      </a:r>
                      <a:endParaRPr kumimoji="1" lang="ja-JP" altLang="en-US" sz="1600" dirty="0">
                        <a:latin typeface="Meiryo" charset="-128"/>
                        <a:ea typeface="Meiryo" charset="-128"/>
                        <a:cs typeface="Meiryo" charset="-128"/>
                      </a:endParaRPr>
                    </a:p>
                  </a:txBody>
                  <a:tcPr/>
                </a:tc>
                <a:tc>
                  <a:txBody>
                    <a:bodyPr/>
                    <a:lstStyle/>
                    <a:p>
                      <a:endParaRPr kumimoji="1" lang="ja-JP" altLang="en-US" sz="1600" dirty="0">
                        <a:latin typeface="Meiryo" charset="-128"/>
                        <a:ea typeface="Meiryo" charset="-128"/>
                        <a:cs typeface="Meiryo" charset="-128"/>
                      </a:endParaRPr>
                    </a:p>
                  </a:txBody>
                  <a:tcPr/>
                </a:tc>
              </a:tr>
            </a:tbl>
          </a:graphicData>
        </a:graphic>
      </p:graphicFrame>
      <p:sp>
        <p:nvSpPr>
          <p:cNvPr id="5" name="タイトル 5"/>
          <p:cNvSpPr txBox="1">
            <a:spLocks/>
          </p:cNvSpPr>
          <p:nvPr/>
        </p:nvSpPr>
        <p:spPr>
          <a:xfrm>
            <a:off x="3158836" y="217272"/>
            <a:ext cx="3227677" cy="544728"/>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pPr algn="just"/>
            <a:r>
              <a:rPr lang="ja-JP" altLang="en-US" sz="3200" b="1" dirty="0" smtClean="0">
                <a:latin typeface="Meiryo" charset="-128"/>
                <a:ea typeface="Meiryo" charset="-128"/>
                <a:cs typeface="Meiryo" charset="-128"/>
              </a:rPr>
              <a:t>求人情報</a:t>
            </a:r>
            <a:endParaRPr lang="ja-JP" altLang="en-US" sz="3200" b="1" dirty="0">
              <a:latin typeface="Meiryo" charset="-128"/>
              <a:ea typeface="Meiryo" charset="-128"/>
              <a:cs typeface="Meiryo" charset="-128"/>
            </a:endParaRPr>
          </a:p>
        </p:txBody>
      </p:sp>
      <p:cxnSp>
        <p:nvCxnSpPr>
          <p:cNvPr id="9" name="直線コネクタ 8"/>
          <p:cNvCxnSpPr/>
          <p:nvPr/>
        </p:nvCxnSpPr>
        <p:spPr>
          <a:xfrm>
            <a:off x="0" y="4963823"/>
            <a:ext cx="685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471487" y="5153891"/>
            <a:ext cx="5915026" cy="3108544"/>
          </a:xfrm>
          <a:prstGeom prst="rect">
            <a:avLst/>
          </a:prstGeom>
          <a:noFill/>
        </p:spPr>
        <p:txBody>
          <a:bodyPr wrap="square" rtlCol="0">
            <a:spAutoFit/>
          </a:bodyPr>
          <a:lstStyle/>
          <a:p>
            <a:pPr marL="285750" indent="-285750">
              <a:buFont typeface="Arial" charset="0"/>
              <a:buChar char="•"/>
            </a:pPr>
            <a:r>
              <a:rPr lang="ja-JP" altLang="en-US" sz="1400" dirty="0">
                <a:latin typeface="Meiryo" charset="-128"/>
                <a:ea typeface="Meiryo" charset="-128"/>
                <a:cs typeface="Meiryo" charset="-128"/>
              </a:rPr>
              <a:t>内容は画像センシング分野に関係する求人・インターンシップ・ハッカソン等技術系イベントに限定させて頂きます。</a:t>
            </a:r>
          </a:p>
          <a:p>
            <a:pPr marL="285750" indent="-285750" algn="just">
              <a:buFont typeface="Arial" charset="0"/>
              <a:buChar char="•"/>
            </a:pPr>
            <a:r>
              <a:rPr lang="ja-JP" altLang="en-US" sz="1400" dirty="0">
                <a:latin typeface="Meiryo" charset="-128"/>
                <a:ea typeface="Meiryo" charset="-128"/>
                <a:cs typeface="Meiryo" charset="-128"/>
              </a:rPr>
              <a:t>掲示</a:t>
            </a:r>
            <a:r>
              <a:rPr lang="ja-JP" altLang="en-US" sz="1400" dirty="0" smtClean="0">
                <a:latin typeface="Meiryo" charset="-128"/>
                <a:ea typeface="Meiryo" charset="-128"/>
                <a:cs typeface="Meiryo" charset="-128"/>
              </a:rPr>
              <a:t>には本テンプレート</a:t>
            </a:r>
            <a:r>
              <a:rPr lang="ja-JP" altLang="en-US" sz="1400" dirty="0">
                <a:latin typeface="Meiryo" charset="-128"/>
                <a:ea typeface="Meiryo" charset="-128"/>
                <a:cs typeface="Meiryo" charset="-128"/>
              </a:rPr>
              <a:t>を</a:t>
            </a:r>
            <a:r>
              <a:rPr lang="ja-JP" altLang="en-US" sz="1400" dirty="0" smtClean="0">
                <a:latin typeface="Meiryo" charset="-128"/>
                <a:ea typeface="Meiryo" charset="-128"/>
                <a:cs typeface="Meiryo" charset="-128"/>
              </a:rPr>
              <a:t>ご利用頂き、上半分を切り取ってお持ち下さい</a:t>
            </a:r>
            <a:r>
              <a:rPr lang="ja-JP" altLang="en-US" sz="1400" dirty="0">
                <a:latin typeface="Meiryo" charset="-128"/>
                <a:ea typeface="Meiryo" charset="-128"/>
                <a:cs typeface="Meiryo" charset="-128"/>
              </a:rPr>
              <a:t>。</a:t>
            </a:r>
          </a:p>
          <a:p>
            <a:pPr marL="285750" indent="-285750">
              <a:buFont typeface="Arial" charset="0"/>
              <a:buChar char="•"/>
            </a:pPr>
            <a:r>
              <a:rPr lang="ja-JP" altLang="en-US" sz="1400" dirty="0" smtClean="0">
                <a:latin typeface="Meiryo" charset="-128"/>
                <a:ea typeface="Meiryo" charset="-128"/>
                <a:cs typeface="Meiryo" charset="-128"/>
              </a:rPr>
              <a:t>会場</a:t>
            </a:r>
            <a:r>
              <a:rPr lang="en-US" altLang="ja-JP" sz="1400" dirty="0" smtClean="0">
                <a:latin typeface="Meiryo" charset="-128"/>
                <a:ea typeface="Meiryo" charset="-128"/>
                <a:cs typeface="Meiryo" charset="-128"/>
              </a:rPr>
              <a:t>IS</a:t>
            </a:r>
            <a:r>
              <a:rPr lang="ja-JP" altLang="en-US" sz="1400" dirty="0" smtClean="0">
                <a:latin typeface="Meiryo" charset="-128"/>
                <a:ea typeface="Meiryo" charset="-128"/>
                <a:cs typeface="Meiryo" charset="-128"/>
              </a:rPr>
              <a:t>ゾーンまたは</a:t>
            </a:r>
            <a:r>
              <a:rPr lang="en-US" altLang="ja-JP" sz="1400" dirty="0" smtClean="0">
                <a:latin typeface="Meiryo" charset="-128"/>
                <a:ea typeface="Meiryo" charset="-128"/>
                <a:cs typeface="Meiryo" charset="-128"/>
              </a:rPr>
              <a:t>DS</a:t>
            </a:r>
            <a:r>
              <a:rPr lang="ja-JP" altLang="en-US" sz="1400" dirty="0" smtClean="0">
                <a:latin typeface="Meiryo" charset="-128"/>
                <a:ea typeface="Meiryo" charset="-128"/>
                <a:cs typeface="Meiryo" charset="-128"/>
              </a:rPr>
              <a:t>ゾーン</a:t>
            </a:r>
            <a:r>
              <a:rPr lang="ja-JP" altLang="en-US" sz="1400" dirty="0" smtClean="0">
                <a:latin typeface="Meiryo" charset="-128"/>
                <a:ea typeface="Meiryo" charset="-128"/>
                <a:cs typeface="Meiryo" charset="-128"/>
              </a:rPr>
              <a:t>付近</a:t>
            </a:r>
            <a:r>
              <a:rPr lang="ja-JP" altLang="en-US" sz="1400" dirty="0">
                <a:latin typeface="Meiryo" charset="-128"/>
                <a:ea typeface="Meiryo" charset="-128"/>
                <a:cs typeface="Meiryo" charset="-128"/>
              </a:rPr>
              <a:t>に</a:t>
            </a:r>
            <a:r>
              <a:rPr lang="en-US" altLang="ja-JP" sz="1400" dirty="0">
                <a:latin typeface="Meiryo" charset="-128"/>
                <a:ea typeface="Meiryo" charset="-128"/>
                <a:cs typeface="Meiryo" charset="-128"/>
              </a:rPr>
              <a:t>Job Board</a:t>
            </a:r>
            <a:r>
              <a:rPr lang="ja-JP" altLang="en-US" sz="1400" dirty="0">
                <a:latin typeface="Meiryo" charset="-128"/>
                <a:ea typeface="Meiryo" charset="-128"/>
                <a:cs typeface="Meiryo" charset="-128"/>
              </a:rPr>
              <a:t>を設置しますのでご自由に貼り付けて下さい。</a:t>
            </a:r>
          </a:p>
          <a:p>
            <a:pPr marL="285750" indent="-285750" algn="just">
              <a:buFont typeface="Arial" charset="0"/>
              <a:buChar char="•"/>
            </a:pPr>
            <a:r>
              <a:rPr lang="ja-JP" altLang="en-US" sz="1400" b="1" dirty="0" smtClean="0">
                <a:latin typeface="Meiryo" charset="-128"/>
                <a:ea typeface="Meiryo" charset="-128"/>
                <a:cs typeface="Meiryo" charset="-128"/>
              </a:rPr>
              <a:t>連絡先には必ず</a:t>
            </a:r>
            <a:r>
              <a:rPr lang="en-US" altLang="ja-JP" sz="1400" b="1" dirty="0" smtClean="0">
                <a:latin typeface="Meiryo" charset="-128"/>
                <a:ea typeface="Meiryo" charset="-128"/>
                <a:cs typeface="Meiryo" charset="-128"/>
              </a:rPr>
              <a:t>Email</a:t>
            </a:r>
            <a:r>
              <a:rPr lang="ja-JP" altLang="en-US" sz="1400" b="1" dirty="0" smtClean="0">
                <a:latin typeface="Meiryo" charset="-128"/>
                <a:ea typeface="Meiryo" charset="-128"/>
                <a:cs typeface="Meiryo" charset="-128"/>
              </a:rPr>
              <a:t>アドレスか電話番号をご記入下さい。</a:t>
            </a:r>
            <a:endParaRPr lang="en-US" altLang="ja-JP" sz="1400" b="1" dirty="0" smtClean="0">
              <a:latin typeface="Meiryo" charset="-128"/>
              <a:ea typeface="Meiryo" charset="-128"/>
              <a:cs typeface="Meiryo" charset="-128"/>
            </a:endParaRPr>
          </a:p>
          <a:p>
            <a:pPr marL="285750" indent="-285750">
              <a:buFont typeface="Arial" charset="0"/>
              <a:buChar char="•"/>
            </a:pPr>
            <a:r>
              <a:rPr lang="en-US" altLang="ja-JP" sz="1400" dirty="0" smtClean="0">
                <a:latin typeface="Meiryo" charset="-128"/>
                <a:ea typeface="Meiryo" charset="-128"/>
                <a:cs typeface="Meiryo" charset="-128"/>
              </a:rPr>
              <a:t>SSII</a:t>
            </a:r>
            <a:r>
              <a:rPr lang="ja-JP" altLang="en-US" sz="1400" dirty="0">
                <a:latin typeface="Meiryo" charset="-128"/>
                <a:ea typeface="Meiryo" charset="-128"/>
                <a:cs typeface="Meiryo" charset="-128"/>
              </a:rPr>
              <a:t>は掲示する場所のみを提供致します</a:t>
            </a:r>
            <a:r>
              <a:rPr lang="ja-JP" altLang="en-US" sz="1400" dirty="0" smtClean="0">
                <a:latin typeface="Meiryo" charset="-128"/>
                <a:ea typeface="Meiryo" charset="-128"/>
                <a:cs typeface="Meiryo" charset="-128"/>
              </a:rPr>
              <a:t>。</a:t>
            </a:r>
            <a:r>
              <a:rPr lang="ja-JP" altLang="en-US" sz="1400" dirty="0" smtClean="0">
                <a:latin typeface="Meiryo" charset="-128"/>
                <a:ea typeface="Meiryo" charset="-128"/>
                <a:cs typeface="Meiryo" charset="-128"/>
              </a:rPr>
              <a:t>掲示の依頼は受け付けませんのでご了承下さい。また、</a:t>
            </a:r>
            <a:r>
              <a:rPr lang="ja-JP" altLang="en-US" sz="1400" dirty="0" smtClean="0">
                <a:latin typeface="Meiryo" charset="-128"/>
                <a:ea typeface="Meiryo" charset="-128"/>
                <a:cs typeface="Meiryo" charset="-128"/>
              </a:rPr>
              <a:t>その後</a:t>
            </a:r>
            <a:r>
              <a:rPr lang="ja-JP" altLang="en-US" sz="1400" dirty="0">
                <a:latin typeface="Meiryo" charset="-128"/>
                <a:ea typeface="Meiryo" charset="-128"/>
                <a:cs typeface="Meiryo" charset="-128"/>
              </a:rPr>
              <a:t>の交渉につきましては各自が責任をもって行って下さい。</a:t>
            </a:r>
          </a:p>
          <a:p>
            <a:pPr marL="285750" indent="-285750">
              <a:buFont typeface="Arial" charset="0"/>
              <a:buChar char="•"/>
            </a:pPr>
            <a:r>
              <a:rPr lang="ja-JP" altLang="en-US" sz="1400" dirty="0">
                <a:latin typeface="Meiryo" charset="-128"/>
                <a:ea typeface="Meiryo" charset="-128"/>
                <a:cs typeface="Meiryo" charset="-128"/>
              </a:rPr>
              <a:t>組織委員が不適当と判断したものについては掲示をお断りする場合がありますのでご了承下さい。</a:t>
            </a:r>
          </a:p>
          <a:p>
            <a:pPr marL="285750" indent="-285750">
              <a:buFont typeface="Arial" charset="0"/>
              <a:buChar char="•"/>
            </a:pPr>
            <a:r>
              <a:rPr lang="ja-JP" altLang="en-US" sz="1400" dirty="0">
                <a:latin typeface="Meiryo" charset="-128"/>
                <a:ea typeface="Meiryo" charset="-128"/>
                <a:cs typeface="Meiryo" charset="-128"/>
              </a:rPr>
              <a:t>掲示物は会期終了後、運営委員が破棄致しますのでご了承下さい。</a:t>
            </a:r>
          </a:p>
          <a:p>
            <a:pPr marL="285750" indent="-285750">
              <a:buFont typeface="Arial" charset="0"/>
              <a:buChar char="•"/>
            </a:pPr>
            <a:endParaRPr kumimoji="1" lang="ja-JP" altLang="en-US" sz="1400" dirty="0">
              <a:latin typeface="Meiryo" charset="-128"/>
              <a:ea typeface="Meiryo" charset="-128"/>
              <a:cs typeface="Meiryo" charset="-128"/>
            </a:endParaRPr>
          </a:p>
        </p:txBody>
      </p:sp>
    </p:spTree>
    <p:extLst>
      <p:ext uri="{BB962C8B-B14F-4D97-AF65-F5344CB8AC3E}">
        <p14:creationId xmlns:p14="http://schemas.microsoft.com/office/powerpoint/2010/main" val="2098237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a:xfrm>
            <a:off x="471487" y="217272"/>
            <a:ext cx="2687349" cy="544728"/>
          </a:xfrm>
        </p:spPr>
        <p:txBody>
          <a:bodyPr>
            <a:normAutofit/>
          </a:bodyPr>
          <a:lstStyle/>
          <a:p>
            <a:pPr algn="just"/>
            <a:r>
              <a:rPr kumimoji="1" lang="en-US" altLang="ja-JP" sz="1600" b="1" dirty="0" smtClean="0">
                <a:latin typeface="Meiryo" charset="-128"/>
                <a:ea typeface="Meiryo" charset="-128"/>
                <a:cs typeface="Meiryo" charset="-128"/>
              </a:rPr>
              <a:t>SSII</a:t>
            </a:r>
            <a:r>
              <a:rPr kumimoji="1" lang="ja-JP" altLang="en-US" sz="1600" b="1" dirty="0" smtClean="0">
                <a:latin typeface="Meiryo" charset="-128"/>
                <a:ea typeface="Meiryo" charset="-128"/>
                <a:cs typeface="Meiryo" charset="-128"/>
              </a:rPr>
              <a:t> </a:t>
            </a:r>
            <a:r>
              <a:rPr kumimoji="1" lang="en-US" altLang="ja-JP" sz="1600" b="1" dirty="0" smtClean="0">
                <a:latin typeface="Meiryo" charset="-128"/>
                <a:ea typeface="Meiryo" charset="-128"/>
                <a:cs typeface="Meiryo" charset="-128"/>
              </a:rPr>
              <a:t>Job</a:t>
            </a:r>
            <a:r>
              <a:rPr kumimoji="1" lang="ja-JP" altLang="en-US" sz="1600" b="1" dirty="0" smtClean="0">
                <a:latin typeface="Meiryo" charset="-128"/>
                <a:ea typeface="Meiryo" charset="-128"/>
                <a:cs typeface="Meiryo" charset="-128"/>
              </a:rPr>
              <a:t> </a:t>
            </a:r>
            <a:r>
              <a:rPr kumimoji="1" lang="en-US" altLang="ja-JP" sz="1600" b="1" dirty="0" smtClean="0">
                <a:latin typeface="Meiryo" charset="-128"/>
                <a:ea typeface="Meiryo" charset="-128"/>
                <a:cs typeface="Meiryo" charset="-128"/>
              </a:rPr>
              <a:t>Board</a:t>
            </a:r>
            <a:endParaRPr kumimoji="1" lang="ja-JP" altLang="en-US" sz="1600" b="1" dirty="0">
              <a:latin typeface="Meiryo" charset="-128"/>
              <a:ea typeface="Meiryo" charset="-128"/>
              <a:cs typeface="Meiryo" charset="-128"/>
            </a:endParaRPr>
          </a:p>
        </p:txBody>
      </p:sp>
      <p:graphicFrame>
        <p:nvGraphicFramePr>
          <p:cNvPr id="3" name="コンテンツ プレースホルダー 2"/>
          <p:cNvGraphicFramePr>
            <a:graphicFrameLocks noGrp="1"/>
          </p:cNvGraphicFramePr>
          <p:nvPr>
            <p:ph idx="1"/>
            <p:extLst>
              <p:ext uri="{D42A27DB-BD31-4B8C-83A1-F6EECF244321}">
                <p14:modId xmlns:p14="http://schemas.microsoft.com/office/powerpoint/2010/main" val="1681615027"/>
              </p:ext>
            </p:extLst>
          </p:nvPr>
        </p:nvGraphicFramePr>
        <p:xfrm>
          <a:off x="471488" y="761999"/>
          <a:ext cx="5915026" cy="4011756"/>
        </p:xfrm>
        <a:graphic>
          <a:graphicData uri="http://schemas.openxmlformats.org/drawingml/2006/table">
            <a:tbl>
              <a:tblPr bandRow="1">
                <a:tableStyleId>{8799B23B-EC83-4686-B30A-512413B5E67A}</a:tableStyleId>
              </a:tblPr>
              <a:tblGrid>
                <a:gridCol w="1953057"/>
                <a:gridCol w="3961969"/>
              </a:tblGrid>
              <a:tr h="736902">
                <a:tc>
                  <a:txBody>
                    <a:bodyPr/>
                    <a:lstStyle/>
                    <a:p>
                      <a:pPr algn="just"/>
                      <a:r>
                        <a:rPr kumimoji="1" lang="ja-JP" altLang="en-US" sz="1600" dirty="0" smtClean="0">
                          <a:latin typeface="Meiryo" charset="-128"/>
                          <a:ea typeface="Meiryo" charset="-128"/>
                          <a:cs typeface="Meiryo" charset="-128"/>
                        </a:rPr>
                        <a:t>会社・組織名</a:t>
                      </a:r>
                      <a:endParaRPr kumimoji="1" lang="en-US" altLang="ja-JP" sz="1600" dirty="0" smtClean="0">
                        <a:latin typeface="Meiryo" charset="-128"/>
                        <a:ea typeface="Meiryo" charset="-128"/>
                        <a:cs typeface="Meiryo" charset="-128"/>
                      </a:endParaRPr>
                    </a:p>
                    <a:p>
                      <a:pPr algn="just"/>
                      <a:r>
                        <a:rPr kumimoji="1" lang="en-US" altLang="ja-JP" sz="1600" dirty="0" smtClean="0">
                          <a:latin typeface="Meiryo" charset="-128"/>
                          <a:ea typeface="Meiryo" charset="-128"/>
                          <a:cs typeface="Meiryo" charset="-128"/>
                        </a:rPr>
                        <a:t> (</a:t>
                      </a:r>
                      <a:r>
                        <a:rPr kumimoji="1" lang="ja-JP" altLang="en-US" sz="1600" dirty="0" smtClean="0">
                          <a:latin typeface="Meiryo" charset="-128"/>
                          <a:ea typeface="Meiryo" charset="-128"/>
                          <a:cs typeface="Meiryo" charset="-128"/>
                        </a:rPr>
                        <a:t>部署</a:t>
                      </a:r>
                      <a:r>
                        <a:rPr kumimoji="1" lang="en-US" altLang="ja-JP" sz="1600" dirty="0" smtClean="0">
                          <a:latin typeface="Meiryo" charset="-128"/>
                          <a:ea typeface="Meiryo" charset="-128"/>
                          <a:cs typeface="Meiryo" charset="-128"/>
                        </a:rPr>
                        <a:t>)</a:t>
                      </a:r>
                      <a:endParaRPr kumimoji="1" lang="ja-JP" altLang="en-US" sz="1600" dirty="0">
                        <a:latin typeface="Meiryo" charset="-128"/>
                        <a:ea typeface="Meiryo" charset="-128"/>
                        <a:cs typeface="Meiryo" charset="-128"/>
                      </a:endParaRPr>
                    </a:p>
                  </a:txBody>
                  <a:tcPr/>
                </a:tc>
                <a:tc>
                  <a:txBody>
                    <a:bodyPr/>
                    <a:lstStyle/>
                    <a:p>
                      <a:endParaRPr kumimoji="1" lang="ja-JP" altLang="en-US" sz="1600">
                        <a:latin typeface="Meiryo" charset="-128"/>
                        <a:ea typeface="Meiryo" charset="-128"/>
                        <a:cs typeface="Meiryo" charset="-128"/>
                      </a:endParaRPr>
                    </a:p>
                  </a:txBody>
                  <a:tcPr/>
                </a:tc>
              </a:tr>
              <a:tr h="516113">
                <a:tc>
                  <a:txBody>
                    <a:bodyPr/>
                    <a:lstStyle/>
                    <a:p>
                      <a:r>
                        <a:rPr kumimoji="1" lang="ja-JP" altLang="en-US" sz="1600" dirty="0" smtClean="0">
                          <a:latin typeface="Meiryo" charset="-128"/>
                          <a:ea typeface="Meiryo" charset="-128"/>
                          <a:cs typeface="Meiryo" charset="-128"/>
                        </a:rPr>
                        <a:t>対象</a:t>
                      </a:r>
                      <a:endParaRPr kumimoji="1" lang="ja-JP" altLang="en-US" sz="1600" dirty="0">
                        <a:latin typeface="Meiryo" charset="-128"/>
                        <a:ea typeface="Meiryo" charset="-128"/>
                        <a:cs typeface="Meiryo" charset="-128"/>
                      </a:endParaRPr>
                    </a:p>
                  </a:txBody>
                  <a:tcPr/>
                </a:tc>
                <a:tc>
                  <a:txBody>
                    <a:bodyPr/>
                    <a:lstStyle/>
                    <a:p>
                      <a:endParaRPr kumimoji="1" lang="ja-JP" altLang="en-US" sz="1600">
                        <a:latin typeface="Meiryo" charset="-128"/>
                        <a:ea typeface="Meiryo" charset="-128"/>
                        <a:cs typeface="Meiryo" charset="-128"/>
                      </a:endParaRPr>
                    </a:p>
                  </a:txBody>
                  <a:tcPr/>
                </a:tc>
              </a:tr>
              <a:tr h="478514">
                <a:tc>
                  <a:txBody>
                    <a:bodyPr/>
                    <a:lstStyle/>
                    <a:p>
                      <a:r>
                        <a:rPr kumimoji="1" lang="ja-JP" altLang="en-US" sz="1600" dirty="0" smtClean="0">
                          <a:latin typeface="Meiryo" charset="-128"/>
                          <a:ea typeface="Meiryo" charset="-128"/>
                          <a:cs typeface="Meiryo" charset="-128"/>
                        </a:rPr>
                        <a:t>勤務地</a:t>
                      </a:r>
                      <a:endParaRPr kumimoji="1" lang="ja-JP" altLang="en-US" sz="1600" dirty="0">
                        <a:latin typeface="Meiryo" charset="-128"/>
                        <a:ea typeface="Meiryo" charset="-128"/>
                        <a:cs typeface="Meiryo" charset="-128"/>
                      </a:endParaRPr>
                    </a:p>
                  </a:txBody>
                  <a:tcPr/>
                </a:tc>
                <a:tc>
                  <a:txBody>
                    <a:bodyPr/>
                    <a:lstStyle/>
                    <a:p>
                      <a:endParaRPr kumimoji="1" lang="ja-JP" altLang="en-US" sz="1600" dirty="0">
                        <a:latin typeface="Meiryo" charset="-128"/>
                        <a:ea typeface="Meiryo" charset="-128"/>
                        <a:cs typeface="Meiryo" charset="-128"/>
                      </a:endParaRPr>
                    </a:p>
                  </a:txBody>
                  <a:tcPr/>
                </a:tc>
              </a:tr>
              <a:tr h="1389399">
                <a:tc>
                  <a:txBody>
                    <a:bodyPr/>
                    <a:lstStyle/>
                    <a:p>
                      <a:r>
                        <a:rPr kumimoji="1" lang="ja-JP" altLang="en-US" sz="1600" dirty="0" smtClean="0">
                          <a:latin typeface="Meiryo" charset="-128"/>
                          <a:ea typeface="Meiryo" charset="-128"/>
                          <a:cs typeface="Meiryo" charset="-128"/>
                        </a:rPr>
                        <a:t>実施期間・内容</a:t>
                      </a:r>
                      <a:endParaRPr kumimoji="1" lang="ja-JP" altLang="en-US" sz="1600" dirty="0">
                        <a:latin typeface="Meiryo" charset="-128"/>
                        <a:ea typeface="Meiryo" charset="-128"/>
                        <a:cs typeface="Meiryo" charset="-128"/>
                      </a:endParaRPr>
                    </a:p>
                  </a:txBody>
                  <a:tcPr/>
                </a:tc>
                <a:tc>
                  <a:txBody>
                    <a:bodyPr/>
                    <a:lstStyle/>
                    <a:p>
                      <a:endParaRPr kumimoji="1" lang="ja-JP" altLang="en-US" sz="1600" dirty="0">
                        <a:latin typeface="Meiryo" charset="-128"/>
                        <a:ea typeface="Meiryo" charset="-128"/>
                        <a:cs typeface="Meiryo" charset="-128"/>
                      </a:endParaRPr>
                    </a:p>
                  </a:txBody>
                  <a:tcPr/>
                </a:tc>
              </a:tr>
              <a:tr h="890828">
                <a:tc>
                  <a:txBody>
                    <a:bodyPr/>
                    <a:lstStyle/>
                    <a:p>
                      <a:pPr algn="just"/>
                      <a:r>
                        <a:rPr kumimoji="1" lang="ja-JP" altLang="en-US" sz="1600" dirty="0" smtClean="0">
                          <a:latin typeface="Meiryo" charset="-128"/>
                          <a:ea typeface="Meiryo" charset="-128"/>
                          <a:cs typeface="Meiryo" charset="-128"/>
                        </a:rPr>
                        <a:t>連絡先</a:t>
                      </a:r>
                      <a:endParaRPr kumimoji="1" lang="ja-JP" altLang="en-US" sz="1600" dirty="0">
                        <a:latin typeface="Meiryo" charset="-128"/>
                        <a:ea typeface="Meiryo" charset="-128"/>
                        <a:cs typeface="Meiryo" charset="-128"/>
                      </a:endParaRPr>
                    </a:p>
                  </a:txBody>
                  <a:tcPr/>
                </a:tc>
                <a:tc>
                  <a:txBody>
                    <a:bodyPr/>
                    <a:lstStyle/>
                    <a:p>
                      <a:endParaRPr kumimoji="1" lang="ja-JP" altLang="en-US" sz="1600" dirty="0">
                        <a:latin typeface="Meiryo" charset="-128"/>
                        <a:ea typeface="Meiryo" charset="-128"/>
                        <a:cs typeface="Meiryo" charset="-128"/>
                      </a:endParaRPr>
                    </a:p>
                  </a:txBody>
                  <a:tcPr/>
                </a:tc>
              </a:tr>
            </a:tbl>
          </a:graphicData>
        </a:graphic>
      </p:graphicFrame>
      <p:sp>
        <p:nvSpPr>
          <p:cNvPr id="5" name="タイトル 5"/>
          <p:cNvSpPr txBox="1">
            <a:spLocks/>
          </p:cNvSpPr>
          <p:nvPr/>
        </p:nvSpPr>
        <p:spPr>
          <a:xfrm>
            <a:off x="3158836" y="217272"/>
            <a:ext cx="3227677" cy="544728"/>
          </a:xfrm>
          <a:prstGeom prst="rect">
            <a:avLst/>
          </a:prstGeom>
        </p:spPr>
        <p:txBody>
          <a:bodyPr vert="horz" lIns="91440" tIns="45720" rIns="91440" bIns="45720" rtlCol="0" anchor="ctr">
            <a:normAutofit fontScale="92500"/>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pPr algn="just"/>
            <a:r>
              <a:rPr lang="ja-JP" altLang="en-US" sz="3200" b="1" dirty="0" smtClean="0">
                <a:latin typeface="Meiryo" charset="-128"/>
                <a:ea typeface="Meiryo" charset="-128"/>
                <a:cs typeface="Meiryo" charset="-128"/>
              </a:rPr>
              <a:t>インターンシップ</a:t>
            </a:r>
            <a:endParaRPr lang="ja-JP" altLang="en-US" sz="3200" b="1" dirty="0">
              <a:latin typeface="Meiryo" charset="-128"/>
              <a:ea typeface="Meiryo" charset="-128"/>
              <a:cs typeface="Meiryo" charset="-128"/>
            </a:endParaRPr>
          </a:p>
        </p:txBody>
      </p:sp>
      <p:cxnSp>
        <p:nvCxnSpPr>
          <p:cNvPr id="9" name="直線コネクタ 8"/>
          <p:cNvCxnSpPr/>
          <p:nvPr/>
        </p:nvCxnSpPr>
        <p:spPr>
          <a:xfrm>
            <a:off x="0" y="4963823"/>
            <a:ext cx="685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471487" y="5153891"/>
            <a:ext cx="5915026" cy="3108544"/>
          </a:xfrm>
          <a:prstGeom prst="rect">
            <a:avLst/>
          </a:prstGeom>
          <a:noFill/>
        </p:spPr>
        <p:txBody>
          <a:bodyPr wrap="square" rtlCol="0">
            <a:spAutoFit/>
          </a:bodyPr>
          <a:lstStyle/>
          <a:p>
            <a:pPr marL="285750" indent="-285750">
              <a:buFont typeface="Arial" charset="0"/>
              <a:buChar char="•"/>
            </a:pPr>
            <a:r>
              <a:rPr lang="ja-JP" altLang="en-US" sz="1400" dirty="0">
                <a:latin typeface="Meiryo" charset="-128"/>
                <a:ea typeface="Meiryo" charset="-128"/>
                <a:cs typeface="Meiryo" charset="-128"/>
              </a:rPr>
              <a:t>内容は画像センシング分野に関係する求人・インターンシップ・ハッカソン等技術系イベントに限定させて頂きます。</a:t>
            </a:r>
          </a:p>
          <a:p>
            <a:pPr marL="285750" indent="-285750" algn="just">
              <a:buFont typeface="Arial" charset="0"/>
              <a:buChar char="•"/>
            </a:pPr>
            <a:r>
              <a:rPr lang="ja-JP" altLang="en-US" sz="1400" dirty="0">
                <a:latin typeface="Meiryo" charset="-128"/>
                <a:ea typeface="Meiryo" charset="-128"/>
                <a:cs typeface="Meiryo" charset="-128"/>
              </a:rPr>
              <a:t>掲示には本テンプレートをご利用頂き、上半分を切り取ってお持ち下さい。</a:t>
            </a:r>
          </a:p>
          <a:p>
            <a:pPr marL="285750" indent="-285750">
              <a:buFont typeface="Arial" charset="0"/>
              <a:buChar char="•"/>
            </a:pPr>
            <a:r>
              <a:rPr lang="ja-JP" altLang="en-US" sz="1400" dirty="0">
                <a:latin typeface="Meiryo" charset="-128"/>
                <a:ea typeface="Meiryo" charset="-128"/>
                <a:cs typeface="Meiryo" charset="-128"/>
              </a:rPr>
              <a:t>会場</a:t>
            </a:r>
            <a:r>
              <a:rPr lang="en-US" altLang="ja-JP" sz="1400" dirty="0">
                <a:latin typeface="Meiryo" charset="-128"/>
                <a:ea typeface="Meiryo" charset="-128"/>
                <a:cs typeface="Meiryo" charset="-128"/>
              </a:rPr>
              <a:t>IS</a:t>
            </a:r>
            <a:r>
              <a:rPr lang="ja-JP" altLang="en-US" sz="1400" dirty="0">
                <a:latin typeface="Meiryo" charset="-128"/>
                <a:ea typeface="Meiryo" charset="-128"/>
                <a:cs typeface="Meiryo" charset="-128"/>
              </a:rPr>
              <a:t>ゾーンまたは</a:t>
            </a:r>
            <a:r>
              <a:rPr lang="en-US" altLang="ja-JP" sz="1400" dirty="0">
                <a:latin typeface="Meiryo" charset="-128"/>
                <a:ea typeface="Meiryo" charset="-128"/>
                <a:cs typeface="Meiryo" charset="-128"/>
              </a:rPr>
              <a:t>DS</a:t>
            </a:r>
            <a:r>
              <a:rPr lang="ja-JP" altLang="en-US" sz="1400" dirty="0">
                <a:latin typeface="Meiryo" charset="-128"/>
                <a:ea typeface="Meiryo" charset="-128"/>
                <a:cs typeface="Meiryo" charset="-128"/>
              </a:rPr>
              <a:t>ゾーン付近に</a:t>
            </a:r>
            <a:r>
              <a:rPr lang="en-US" altLang="ja-JP" sz="1400" dirty="0">
                <a:latin typeface="Meiryo" charset="-128"/>
                <a:ea typeface="Meiryo" charset="-128"/>
                <a:cs typeface="Meiryo" charset="-128"/>
              </a:rPr>
              <a:t>Job Board</a:t>
            </a:r>
            <a:r>
              <a:rPr lang="ja-JP" altLang="en-US" sz="1400" dirty="0">
                <a:latin typeface="Meiryo" charset="-128"/>
                <a:ea typeface="Meiryo" charset="-128"/>
                <a:cs typeface="Meiryo" charset="-128"/>
              </a:rPr>
              <a:t>を設置しますのでご自由に貼り付けて下さい。</a:t>
            </a:r>
          </a:p>
          <a:p>
            <a:pPr marL="285750" indent="-285750" algn="just">
              <a:buFont typeface="Arial" charset="0"/>
              <a:buChar char="•"/>
            </a:pPr>
            <a:r>
              <a:rPr lang="ja-JP" altLang="en-US" sz="1400" b="1" dirty="0">
                <a:latin typeface="Meiryo" charset="-128"/>
                <a:ea typeface="Meiryo" charset="-128"/>
                <a:cs typeface="Meiryo" charset="-128"/>
              </a:rPr>
              <a:t>連絡先には必ず</a:t>
            </a:r>
            <a:r>
              <a:rPr lang="en-US" altLang="ja-JP" sz="1400" b="1" dirty="0">
                <a:latin typeface="Meiryo" charset="-128"/>
                <a:ea typeface="Meiryo" charset="-128"/>
                <a:cs typeface="Meiryo" charset="-128"/>
              </a:rPr>
              <a:t>Email</a:t>
            </a:r>
            <a:r>
              <a:rPr lang="ja-JP" altLang="en-US" sz="1400" b="1" dirty="0">
                <a:latin typeface="Meiryo" charset="-128"/>
                <a:ea typeface="Meiryo" charset="-128"/>
                <a:cs typeface="Meiryo" charset="-128"/>
              </a:rPr>
              <a:t>アドレスか電話番号をご記入下さい。</a:t>
            </a:r>
            <a:endParaRPr lang="en-US" altLang="ja-JP" sz="1400" b="1" dirty="0">
              <a:latin typeface="Meiryo" charset="-128"/>
              <a:ea typeface="Meiryo" charset="-128"/>
              <a:cs typeface="Meiryo" charset="-128"/>
            </a:endParaRPr>
          </a:p>
          <a:p>
            <a:pPr marL="285750" indent="-285750">
              <a:buFont typeface="Arial" charset="0"/>
              <a:buChar char="•"/>
            </a:pPr>
            <a:r>
              <a:rPr lang="en-US" altLang="ja-JP" sz="1400" dirty="0">
                <a:latin typeface="Meiryo" charset="-128"/>
                <a:ea typeface="Meiryo" charset="-128"/>
                <a:cs typeface="Meiryo" charset="-128"/>
              </a:rPr>
              <a:t>SSII</a:t>
            </a:r>
            <a:r>
              <a:rPr lang="ja-JP" altLang="en-US" sz="1400" dirty="0">
                <a:latin typeface="Meiryo" charset="-128"/>
                <a:ea typeface="Meiryo" charset="-128"/>
                <a:cs typeface="Meiryo" charset="-128"/>
              </a:rPr>
              <a:t>は掲示する場所のみを提供致します。掲示の依頼は受け付けませんのでご了承下さい。また、その後の交渉につきましては各自が責任をもって行って下さい。</a:t>
            </a:r>
          </a:p>
          <a:p>
            <a:pPr marL="285750" indent="-285750">
              <a:buFont typeface="Arial" charset="0"/>
              <a:buChar char="•"/>
            </a:pPr>
            <a:r>
              <a:rPr lang="ja-JP" altLang="en-US" sz="1400" dirty="0">
                <a:latin typeface="Meiryo" charset="-128"/>
                <a:ea typeface="Meiryo" charset="-128"/>
                <a:cs typeface="Meiryo" charset="-128"/>
              </a:rPr>
              <a:t>組織委員が不適当と判断したものについては掲示をお断りする場合がありますのでご了承下さい。</a:t>
            </a:r>
          </a:p>
          <a:p>
            <a:pPr marL="285750" indent="-285750">
              <a:buFont typeface="Arial" charset="0"/>
              <a:buChar char="•"/>
            </a:pPr>
            <a:r>
              <a:rPr lang="ja-JP" altLang="en-US" sz="1400" dirty="0">
                <a:latin typeface="Meiryo" charset="-128"/>
                <a:ea typeface="Meiryo" charset="-128"/>
                <a:cs typeface="Meiryo" charset="-128"/>
              </a:rPr>
              <a:t>掲示物は会期終了後、運営委員が破棄致しますのでご了承下さい。</a:t>
            </a:r>
          </a:p>
          <a:p>
            <a:pPr marL="285750" indent="-285750">
              <a:buFont typeface="Arial" charset="0"/>
              <a:buChar char="•"/>
            </a:pPr>
            <a:endParaRPr lang="ja-JP" altLang="en-US" sz="1400" dirty="0">
              <a:latin typeface="Meiryo" charset="-128"/>
              <a:ea typeface="Meiryo" charset="-128"/>
              <a:cs typeface="Meiryo" charset="-128"/>
            </a:endParaRPr>
          </a:p>
        </p:txBody>
      </p:sp>
    </p:spTree>
    <p:extLst>
      <p:ext uri="{BB962C8B-B14F-4D97-AF65-F5344CB8AC3E}">
        <p14:creationId xmlns:p14="http://schemas.microsoft.com/office/powerpoint/2010/main" val="994021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a:xfrm>
            <a:off x="471487" y="217272"/>
            <a:ext cx="2687349" cy="544728"/>
          </a:xfrm>
        </p:spPr>
        <p:txBody>
          <a:bodyPr>
            <a:normAutofit/>
          </a:bodyPr>
          <a:lstStyle/>
          <a:p>
            <a:pPr algn="just"/>
            <a:r>
              <a:rPr kumimoji="1" lang="en-US" altLang="ja-JP" sz="1600" b="1" dirty="0" smtClean="0">
                <a:latin typeface="Meiryo" charset="-128"/>
                <a:ea typeface="Meiryo" charset="-128"/>
                <a:cs typeface="Meiryo" charset="-128"/>
              </a:rPr>
              <a:t>SSII</a:t>
            </a:r>
            <a:r>
              <a:rPr kumimoji="1" lang="ja-JP" altLang="en-US" sz="1600" b="1" dirty="0" smtClean="0">
                <a:latin typeface="Meiryo" charset="-128"/>
                <a:ea typeface="Meiryo" charset="-128"/>
                <a:cs typeface="Meiryo" charset="-128"/>
              </a:rPr>
              <a:t> </a:t>
            </a:r>
            <a:r>
              <a:rPr kumimoji="1" lang="en-US" altLang="ja-JP" sz="1600" b="1" dirty="0" smtClean="0">
                <a:latin typeface="Meiryo" charset="-128"/>
                <a:ea typeface="Meiryo" charset="-128"/>
                <a:cs typeface="Meiryo" charset="-128"/>
              </a:rPr>
              <a:t>Job</a:t>
            </a:r>
            <a:r>
              <a:rPr kumimoji="1" lang="ja-JP" altLang="en-US" sz="1600" b="1" dirty="0" smtClean="0">
                <a:latin typeface="Meiryo" charset="-128"/>
                <a:ea typeface="Meiryo" charset="-128"/>
                <a:cs typeface="Meiryo" charset="-128"/>
              </a:rPr>
              <a:t> </a:t>
            </a:r>
            <a:r>
              <a:rPr kumimoji="1" lang="en-US" altLang="ja-JP" sz="1600" b="1" dirty="0" smtClean="0">
                <a:latin typeface="Meiryo" charset="-128"/>
                <a:ea typeface="Meiryo" charset="-128"/>
                <a:cs typeface="Meiryo" charset="-128"/>
              </a:rPr>
              <a:t>Board</a:t>
            </a:r>
            <a:endParaRPr kumimoji="1" lang="ja-JP" altLang="en-US" sz="1600" b="1" dirty="0">
              <a:latin typeface="Meiryo" charset="-128"/>
              <a:ea typeface="Meiryo" charset="-128"/>
              <a:cs typeface="Meiryo" charset="-128"/>
            </a:endParaRPr>
          </a:p>
        </p:txBody>
      </p:sp>
      <p:graphicFrame>
        <p:nvGraphicFramePr>
          <p:cNvPr id="3" name="コンテンツ プレースホルダー 2"/>
          <p:cNvGraphicFramePr>
            <a:graphicFrameLocks noGrp="1"/>
          </p:cNvGraphicFramePr>
          <p:nvPr>
            <p:ph idx="1"/>
            <p:extLst>
              <p:ext uri="{D42A27DB-BD31-4B8C-83A1-F6EECF244321}">
                <p14:modId xmlns:p14="http://schemas.microsoft.com/office/powerpoint/2010/main" val="1343527276"/>
              </p:ext>
            </p:extLst>
          </p:nvPr>
        </p:nvGraphicFramePr>
        <p:xfrm>
          <a:off x="471488" y="761999"/>
          <a:ext cx="5915026" cy="3943592"/>
        </p:xfrm>
        <a:graphic>
          <a:graphicData uri="http://schemas.openxmlformats.org/drawingml/2006/table">
            <a:tbl>
              <a:tblPr bandRow="1">
                <a:tableStyleId>{8799B23B-EC83-4686-B30A-512413B5E67A}</a:tableStyleId>
              </a:tblPr>
              <a:tblGrid>
                <a:gridCol w="1953057"/>
                <a:gridCol w="3961969"/>
              </a:tblGrid>
              <a:tr h="736902">
                <a:tc>
                  <a:txBody>
                    <a:bodyPr/>
                    <a:lstStyle/>
                    <a:p>
                      <a:pPr algn="just"/>
                      <a:r>
                        <a:rPr kumimoji="1" lang="ja-JP" altLang="en-US" sz="1600" dirty="0" smtClean="0">
                          <a:latin typeface="Meiryo" charset="-128"/>
                          <a:ea typeface="Meiryo" charset="-128"/>
                          <a:cs typeface="Meiryo" charset="-128"/>
                        </a:rPr>
                        <a:t>イベント名</a:t>
                      </a:r>
                      <a:endParaRPr kumimoji="1" lang="en-US" altLang="ja-JP" sz="1600" dirty="0" smtClean="0">
                        <a:latin typeface="Meiryo" charset="-128"/>
                        <a:ea typeface="Meiryo" charset="-128"/>
                        <a:cs typeface="Meiryo" charset="-128"/>
                      </a:endParaRPr>
                    </a:p>
                    <a:p>
                      <a:pPr algn="just"/>
                      <a:r>
                        <a:rPr kumimoji="1" lang="en-US" altLang="ja-JP" sz="1600" dirty="0" smtClean="0">
                          <a:latin typeface="Meiryo" charset="-128"/>
                          <a:ea typeface="Meiryo" charset="-128"/>
                          <a:cs typeface="Meiryo" charset="-128"/>
                        </a:rPr>
                        <a:t>(</a:t>
                      </a:r>
                      <a:r>
                        <a:rPr kumimoji="1" lang="ja-JP" altLang="en-US" sz="1600" dirty="0" smtClean="0">
                          <a:latin typeface="Meiryo" charset="-128"/>
                          <a:ea typeface="Meiryo" charset="-128"/>
                          <a:cs typeface="Meiryo" charset="-128"/>
                        </a:rPr>
                        <a:t>主催者</a:t>
                      </a:r>
                      <a:r>
                        <a:rPr kumimoji="1" lang="en-US" altLang="ja-JP" sz="1600" dirty="0" smtClean="0">
                          <a:latin typeface="Meiryo" charset="-128"/>
                          <a:ea typeface="Meiryo" charset="-128"/>
                          <a:cs typeface="Meiryo" charset="-128"/>
                        </a:rPr>
                        <a:t>)</a:t>
                      </a:r>
                    </a:p>
                  </a:txBody>
                  <a:tcPr/>
                </a:tc>
                <a:tc>
                  <a:txBody>
                    <a:bodyPr/>
                    <a:lstStyle/>
                    <a:p>
                      <a:endParaRPr kumimoji="1" lang="ja-JP" altLang="en-US" sz="1600">
                        <a:latin typeface="Meiryo" charset="-128"/>
                        <a:ea typeface="Meiryo" charset="-128"/>
                        <a:cs typeface="Meiryo" charset="-128"/>
                      </a:endParaRPr>
                    </a:p>
                  </a:txBody>
                  <a:tcPr/>
                </a:tc>
              </a:tr>
              <a:tr h="516113">
                <a:tc>
                  <a:txBody>
                    <a:bodyPr/>
                    <a:lstStyle/>
                    <a:p>
                      <a:r>
                        <a:rPr kumimoji="1" lang="ja-JP" altLang="en-US" sz="1600" dirty="0" smtClean="0">
                          <a:latin typeface="Meiryo" charset="-128"/>
                          <a:ea typeface="Meiryo" charset="-128"/>
                          <a:cs typeface="Meiryo" charset="-128"/>
                        </a:rPr>
                        <a:t>対象</a:t>
                      </a:r>
                      <a:endParaRPr kumimoji="1" lang="ja-JP" altLang="en-US" sz="1600" dirty="0">
                        <a:latin typeface="Meiryo" charset="-128"/>
                        <a:ea typeface="Meiryo" charset="-128"/>
                        <a:cs typeface="Meiryo" charset="-128"/>
                      </a:endParaRPr>
                    </a:p>
                  </a:txBody>
                  <a:tcPr/>
                </a:tc>
                <a:tc>
                  <a:txBody>
                    <a:bodyPr/>
                    <a:lstStyle/>
                    <a:p>
                      <a:endParaRPr kumimoji="1" lang="ja-JP" altLang="en-US" sz="1600" dirty="0">
                        <a:latin typeface="Meiryo" charset="-128"/>
                        <a:ea typeface="Meiryo" charset="-128"/>
                        <a:cs typeface="Meiryo" charset="-128"/>
                      </a:endParaRPr>
                    </a:p>
                  </a:txBody>
                  <a:tcPr/>
                </a:tc>
              </a:tr>
              <a:tr h="478514">
                <a:tc>
                  <a:txBody>
                    <a:bodyPr/>
                    <a:lstStyle/>
                    <a:p>
                      <a:r>
                        <a:rPr kumimoji="1" lang="ja-JP" altLang="en-US" sz="1600" dirty="0" smtClean="0">
                          <a:latin typeface="Meiryo" charset="-128"/>
                          <a:ea typeface="Meiryo" charset="-128"/>
                          <a:cs typeface="Meiryo" charset="-128"/>
                        </a:rPr>
                        <a:t>開催地</a:t>
                      </a:r>
                      <a:endParaRPr kumimoji="1" lang="ja-JP" altLang="en-US" sz="1600" dirty="0">
                        <a:latin typeface="Meiryo" charset="-128"/>
                        <a:ea typeface="Meiryo" charset="-128"/>
                        <a:cs typeface="Meiryo" charset="-128"/>
                      </a:endParaRPr>
                    </a:p>
                  </a:txBody>
                  <a:tcPr/>
                </a:tc>
                <a:tc>
                  <a:txBody>
                    <a:bodyPr/>
                    <a:lstStyle/>
                    <a:p>
                      <a:endParaRPr kumimoji="1" lang="ja-JP" altLang="en-US" sz="1600" dirty="0">
                        <a:latin typeface="Meiryo" charset="-128"/>
                        <a:ea typeface="Meiryo" charset="-128"/>
                        <a:cs typeface="Meiryo" charset="-128"/>
                      </a:endParaRPr>
                    </a:p>
                  </a:txBody>
                  <a:tcPr/>
                </a:tc>
              </a:tr>
              <a:tr h="435410">
                <a:tc>
                  <a:txBody>
                    <a:bodyPr/>
                    <a:lstStyle/>
                    <a:p>
                      <a:r>
                        <a:rPr kumimoji="1" lang="ja-JP" altLang="en-US" sz="1600" dirty="0" smtClean="0">
                          <a:latin typeface="Meiryo" charset="-128"/>
                          <a:ea typeface="Meiryo" charset="-128"/>
                          <a:cs typeface="Meiryo" charset="-128"/>
                        </a:rPr>
                        <a:t>開催日</a:t>
                      </a:r>
                      <a:endParaRPr kumimoji="1" lang="ja-JP" altLang="en-US" sz="1600" dirty="0">
                        <a:latin typeface="Meiryo" charset="-128"/>
                        <a:ea typeface="Meiryo" charset="-128"/>
                        <a:cs typeface="Meiryo" charset="-128"/>
                      </a:endParaRPr>
                    </a:p>
                  </a:txBody>
                  <a:tcPr/>
                </a:tc>
                <a:tc>
                  <a:txBody>
                    <a:bodyPr/>
                    <a:lstStyle/>
                    <a:p>
                      <a:endParaRPr kumimoji="1" lang="ja-JP" altLang="en-US" sz="1600" dirty="0">
                        <a:latin typeface="Meiryo" charset="-128"/>
                        <a:ea typeface="Meiryo" charset="-128"/>
                        <a:cs typeface="Meiryo" charset="-128"/>
                      </a:endParaRPr>
                    </a:p>
                  </a:txBody>
                  <a:tcPr/>
                </a:tc>
              </a:tr>
              <a:tr h="885825">
                <a:tc>
                  <a:txBody>
                    <a:bodyPr/>
                    <a:lstStyle/>
                    <a:p>
                      <a:r>
                        <a:rPr kumimoji="1" lang="ja-JP" altLang="en-US" sz="1600" dirty="0" smtClean="0">
                          <a:latin typeface="Meiryo" charset="-128"/>
                          <a:ea typeface="Meiryo" charset="-128"/>
                          <a:cs typeface="Meiryo" charset="-128"/>
                        </a:rPr>
                        <a:t>実施内容</a:t>
                      </a:r>
                      <a:endParaRPr kumimoji="1" lang="ja-JP" altLang="en-US" sz="1600" dirty="0">
                        <a:latin typeface="Meiryo" charset="-128"/>
                        <a:ea typeface="Meiryo" charset="-128"/>
                        <a:cs typeface="Meiryo" charset="-128"/>
                      </a:endParaRPr>
                    </a:p>
                  </a:txBody>
                  <a:tcPr/>
                </a:tc>
                <a:tc>
                  <a:txBody>
                    <a:bodyPr/>
                    <a:lstStyle/>
                    <a:p>
                      <a:endParaRPr kumimoji="1" lang="ja-JP" altLang="en-US" sz="1600" dirty="0">
                        <a:latin typeface="Meiryo" charset="-128"/>
                        <a:ea typeface="Meiryo" charset="-128"/>
                        <a:cs typeface="Meiryo" charset="-128"/>
                      </a:endParaRPr>
                    </a:p>
                  </a:txBody>
                  <a:tcPr/>
                </a:tc>
              </a:tr>
              <a:tr h="890828">
                <a:tc>
                  <a:txBody>
                    <a:bodyPr/>
                    <a:lstStyle/>
                    <a:p>
                      <a:pPr algn="just"/>
                      <a:r>
                        <a:rPr kumimoji="1" lang="ja-JP" altLang="en-US" sz="1600" dirty="0" smtClean="0">
                          <a:latin typeface="Meiryo" charset="-128"/>
                          <a:ea typeface="Meiryo" charset="-128"/>
                          <a:cs typeface="Meiryo" charset="-128"/>
                        </a:rPr>
                        <a:t>連絡先</a:t>
                      </a:r>
                      <a:endParaRPr kumimoji="1" lang="ja-JP" altLang="en-US" sz="1600" dirty="0">
                        <a:latin typeface="Meiryo" charset="-128"/>
                        <a:ea typeface="Meiryo" charset="-128"/>
                        <a:cs typeface="Meiryo" charset="-128"/>
                      </a:endParaRPr>
                    </a:p>
                  </a:txBody>
                  <a:tcPr/>
                </a:tc>
                <a:tc>
                  <a:txBody>
                    <a:bodyPr/>
                    <a:lstStyle/>
                    <a:p>
                      <a:endParaRPr kumimoji="1" lang="ja-JP" altLang="en-US" sz="1600" dirty="0">
                        <a:latin typeface="Meiryo" charset="-128"/>
                        <a:ea typeface="Meiryo" charset="-128"/>
                        <a:cs typeface="Meiryo" charset="-128"/>
                      </a:endParaRPr>
                    </a:p>
                  </a:txBody>
                  <a:tcPr/>
                </a:tc>
              </a:tr>
            </a:tbl>
          </a:graphicData>
        </a:graphic>
      </p:graphicFrame>
      <p:sp>
        <p:nvSpPr>
          <p:cNvPr id="5" name="タイトル 5"/>
          <p:cNvSpPr txBox="1">
            <a:spLocks/>
          </p:cNvSpPr>
          <p:nvPr/>
        </p:nvSpPr>
        <p:spPr>
          <a:xfrm>
            <a:off x="3158836" y="217272"/>
            <a:ext cx="3227677" cy="544728"/>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pPr algn="just"/>
            <a:r>
              <a:rPr lang="ja-JP" altLang="en-US" sz="3200" b="1" dirty="0" smtClean="0">
                <a:latin typeface="Meiryo" charset="-128"/>
                <a:ea typeface="Meiryo" charset="-128"/>
                <a:cs typeface="Meiryo" charset="-128"/>
              </a:rPr>
              <a:t>技術系イベント</a:t>
            </a:r>
            <a:endParaRPr lang="ja-JP" altLang="en-US" sz="3200" b="1" dirty="0">
              <a:latin typeface="Meiryo" charset="-128"/>
              <a:ea typeface="Meiryo" charset="-128"/>
              <a:cs typeface="Meiryo" charset="-128"/>
            </a:endParaRPr>
          </a:p>
        </p:txBody>
      </p:sp>
      <p:cxnSp>
        <p:nvCxnSpPr>
          <p:cNvPr id="9" name="直線コネクタ 8"/>
          <p:cNvCxnSpPr/>
          <p:nvPr/>
        </p:nvCxnSpPr>
        <p:spPr>
          <a:xfrm>
            <a:off x="0" y="4963823"/>
            <a:ext cx="685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471487" y="5153891"/>
            <a:ext cx="5915026" cy="3108544"/>
          </a:xfrm>
          <a:prstGeom prst="rect">
            <a:avLst/>
          </a:prstGeom>
          <a:noFill/>
        </p:spPr>
        <p:txBody>
          <a:bodyPr wrap="square" rtlCol="0">
            <a:spAutoFit/>
          </a:bodyPr>
          <a:lstStyle/>
          <a:p>
            <a:pPr marL="285750" indent="-285750">
              <a:buFont typeface="Arial" charset="0"/>
              <a:buChar char="•"/>
            </a:pPr>
            <a:r>
              <a:rPr lang="ja-JP" altLang="en-US" sz="1400" dirty="0">
                <a:latin typeface="Meiryo" charset="-128"/>
                <a:ea typeface="Meiryo" charset="-128"/>
                <a:cs typeface="Meiryo" charset="-128"/>
              </a:rPr>
              <a:t>内容は画像センシング分野に関係する求人・インターンシップ・ハッカソン等技術系イベントに限定させて頂きます。</a:t>
            </a:r>
          </a:p>
          <a:p>
            <a:pPr marL="285750" indent="-285750" algn="just">
              <a:buFont typeface="Arial" charset="0"/>
              <a:buChar char="•"/>
            </a:pPr>
            <a:r>
              <a:rPr lang="ja-JP" altLang="en-US" sz="1400" dirty="0">
                <a:latin typeface="Meiryo" charset="-128"/>
                <a:ea typeface="Meiryo" charset="-128"/>
                <a:cs typeface="Meiryo" charset="-128"/>
              </a:rPr>
              <a:t>掲示には本テンプレートをご利用頂き、上半分を切り取ってお持ち下さい。</a:t>
            </a:r>
          </a:p>
          <a:p>
            <a:pPr marL="285750" indent="-285750">
              <a:buFont typeface="Arial" charset="0"/>
              <a:buChar char="•"/>
            </a:pPr>
            <a:r>
              <a:rPr lang="ja-JP" altLang="en-US" sz="1400" dirty="0">
                <a:latin typeface="Meiryo" charset="-128"/>
                <a:ea typeface="Meiryo" charset="-128"/>
                <a:cs typeface="Meiryo" charset="-128"/>
              </a:rPr>
              <a:t>会場</a:t>
            </a:r>
            <a:r>
              <a:rPr lang="en-US" altLang="ja-JP" sz="1400" dirty="0">
                <a:latin typeface="Meiryo" charset="-128"/>
                <a:ea typeface="Meiryo" charset="-128"/>
                <a:cs typeface="Meiryo" charset="-128"/>
              </a:rPr>
              <a:t>IS</a:t>
            </a:r>
            <a:r>
              <a:rPr lang="ja-JP" altLang="en-US" sz="1400" dirty="0">
                <a:latin typeface="Meiryo" charset="-128"/>
                <a:ea typeface="Meiryo" charset="-128"/>
                <a:cs typeface="Meiryo" charset="-128"/>
              </a:rPr>
              <a:t>ゾーンまたは</a:t>
            </a:r>
            <a:r>
              <a:rPr lang="en-US" altLang="ja-JP" sz="1400" dirty="0">
                <a:latin typeface="Meiryo" charset="-128"/>
                <a:ea typeface="Meiryo" charset="-128"/>
                <a:cs typeface="Meiryo" charset="-128"/>
              </a:rPr>
              <a:t>DS</a:t>
            </a:r>
            <a:r>
              <a:rPr lang="ja-JP" altLang="en-US" sz="1400" dirty="0">
                <a:latin typeface="Meiryo" charset="-128"/>
                <a:ea typeface="Meiryo" charset="-128"/>
                <a:cs typeface="Meiryo" charset="-128"/>
              </a:rPr>
              <a:t>ゾーン付近に</a:t>
            </a:r>
            <a:r>
              <a:rPr lang="en-US" altLang="ja-JP" sz="1400" dirty="0">
                <a:latin typeface="Meiryo" charset="-128"/>
                <a:ea typeface="Meiryo" charset="-128"/>
                <a:cs typeface="Meiryo" charset="-128"/>
              </a:rPr>
              <a:t>Job Board</a:t>
            </a:r>
            <a:r>
              <a:rPr lang="ja-JP" altLang="en-US" sz="1400" dirty="0">
                <a:latin typeface="Meiryo" charset="-128"/>
                <a:ea typeface="Meiryo" charset="-128"/>
                <a:cs typeface="Meiryo" charset="-128"/>
              </a:rPr>
              <a:t>を設置しますのでご自由に貼り付けて下さい。</a:t>
            </a:r>
          </a:p>
          <a:p>
            <a:pPr marL="285750" indent="-285750" algn="just">
              <a:buFont typeface="Arial" charset="0"/>
              <a:buChar char="•"/>
            </a:pPr>
            <a:r>
              <a:rPr lang="ja-JP" altLang="en-US" sz="1400" b="1" dirty="0">
                <a:latin typeface="Meiryo" charset="-128"/>
                <a:ea typeface="Meiryo" charset="-128"/>
                <a:cs typeface="Meiryo" charset="-128"/>
              </a:rPr>
              <a:t>連絡先には必ず</a:t>
            </a:r>
            <a:r>
              <a:rPr lang="en-US" altLang="ja-JP" sz="1400" b="1" dirty="0">
                <a:latin typeface="Meiryo" charset="-128"/>
                <a:ea typeface="Meiryo" charset="-128"/>
                <a:cs typeface="Meiryo" charset="-128"/>
              </a:rPr>
              <a:t>Email</a:t>
            </a:r>
            <a:r>
              <a:rPr lang="ja-JP" altLang="en-US" sz="1400" b="1" dirty="0">
                <a:latin typeface="Meiryo" charset="-128"/>
                <a:ea typeface="Meiryo" charset="-128"/>
                <a:cs typeface="Meiryo" charset="-128"/>
              </a:rPr>
              <a:t>アドレスか電話番号をご記入下さい。</a:t>
            </a:r>
            <a:endParaRPr lang="en-US" altLang="ja-JP" sz="1400" b="1" dirty="0">
              <a:latin typeface="Meiryo" charset="-128"/>
              <a:ea typeface="Meiryo" charset="-128"/>
              <a:cs typeface="Meiryo" charset="-128"/>
            </a:endParaRPr>
          </a:p>
          <a:p>
            <a:pPr marL="285750" indent="-285750">
              <a:buFont typeface="Arial" charset="0"/>
              <a:buChar char="•"/>
            </a:pPr>
            <a:r>
              <a:rPr lang="en-US" altLang="ja-JP" sz="1400" dirty="0">
                <a:latin typeface="Meiryo" charset="-128"/>
                <a:ea typeface="Meiryo" charset="-128"/>
                <a:cs typeface="Meiryo" charset="-128"/>
              </a:rPr>
              <a:t>SSII</a:t>
            </a:r>
            <a:r>
              <a:rPr lang="ja-JP" altLang="en-US" sz="1400" dirty="0">
                <a:latin typeface="Meiryo" charset="-128"/>
                <a:ea typeface="Meiryo" charset="-128"/>
                <a:cs typeface="Meiryo" charset="-128"/>
              </a:rPr>
              <a:t>は掲示する場所のみを提供致します。掲示の依頼は受け付けませんのでご了承下さい。また、その後の交渉につきましては各自が責任をもって行って下さい。</a:t>
            </a:r>
          </a:p>
          <a:p>
            <a:pPr marL="285750" indent="-285750">
              <a:buFont typeface="Arial" charset="0"/>
              <a:buChar char="•"/>
            </a:pPr>
            <a:r>
              <a:rPr lang="ja-JP" altLang="en-US" sz="1400" dirty="0">
                <a:latin typeface="Meiryo" charset="-128"/>
                <a:ea typeface="Meiryo" charset="-128"/>
                <a:cs typeface="Meiryo" charset="-128"/>
              </a:rPr>
              <a:t>組織委員が不適当と判断したものについては掲示をお断りする場合がありますのでご了承下さい。</a:t>
            </a:r>
          </a:p>
          <a:p>
            <a:pPr marL="285750" indent="-285750">
              <a:buFont typeface="Arial" charset="0"/>
              <a:buChar char="•"/>
            </a:pPr>
            <a:r>
              <a:rPr lang="ja-JP" altLang="en-US" sz="1400">
                <a:latin typeface="Meiryo" charset="-128"/>
                <a:ea typeface="Meiryo" charset="-128"/>
                <a:cs typeface="Meiryo" charset="-128"/>
              </a:rPr>
              <a:t>掲示物は会期終了後、運営委員が破棄致しますのでご了承下さい。</a:t>
            </a:r>
          </a:p>
          <a:p>
            <a:pPr marL="285750" indent="-285750">
              <a:buFont typeface="Arial" charset="0"/>
              <a:buChar char="•"/>
            </a:pPr>
            <a:endParaRPr lang="ja-JP" altLang="en-US" sz="1400" dirty="0">
              <a:latin typeface="Meiryo" charset="-128"/>
              <a:ea typeface="Meiryo" charset="-128"/>
              <a:cs typeface="Meiryo" charset="-128"/>
            </a:endParaRPr>
          </a:p>
        </p:txBody>
      </p:sp>
    </p:spTree>
    <p:extLst>
      <p:ext uri="{BB962C8B-B14F-4D97-AF65-F5344CB8AC3E}">
        <p14:creationId xmlns:p14="http://schemas.microsoft.com/office/powerpoint/2010/main" val="610625163"/>
      </p:ext>
    </p:extLst>
  </p:cSld>
  <p:clrMapOvr>
    <a:masterClrMapping/>
  </p:clrMapOvr>
</p:sld>
</file>

<file path=ppt/theme/theme1.xml><?xml version="1.0" encoding="utf-8"?>
<a:theme xmlns:a="http://schemas.openxmlformats.org/drawingml/2006/main" name="ホワイト">
  <a:themeElements>
    <a:clrScheme name="ホワイト">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ホワイト">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ホワイト">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33</TotalTime>
  <Words>472</Words>
  <Application>Microsoft Macintosh PowerPoint</Application>
  <PresentationFormat>A4 210x297 mm</PresentationFormat>
  <Paragraphs>46</Paragraphs>
  <Slides>3</Slides>
  <Notes>0</Notes>
  <HiddenSlides>0</HiddenSlides>
  <MMClips>0</MMClips>
  <ScaleCrop>false</ScaleCrop>
  <HeadingPairs>
    <vt:vector size="4" baseType="variant">
      <vt:variant>
        <vt:lpstr>テーマ</vt:lpstr>
      </vt:variant>
      <vt:variant>
        <vt:i4>1</vt:i4>
      </vt:variant>
      <vt:variant>
        <vt:lpstr>スライド タイトル</vt:lpstr>
      </vt:variant>
      <vt:variant>
        <vt:i4>3</vt:i4>
      </vt:variant>
    </vt:vector>
  </HeadingPairs>
  <TitlesOfParts>
    <vt:vector size="4" baseType="lpstr">
      <vt:lpstr>ホワイト</vt:lpstr>
      <vt:lpstr>SSII Job Board</vt:lpstr>
      <vt:lpstr>SSII Job Board</vt:lpstr>
      <vt:lpstr>SSII Job Board</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SSII Job Board</dc:title>
  <dc:creator>Eiichiro Momma</dc:creator>
  <cp:lastModifiedBy>Momma Eiichiro</cp:lastModifiedBy>
  <cp:revision>6</cp:revision>
  <cp:lastPrinted>2017-03-17T03:05:36Z</cp:lastPrinted>
  <dcterms:created xsi:type="dcterms:W3CDTF">2017-03-17T02:42:21Z</dcterms:created>
  <dcterms:modified xsi:type="dcterms:W3CDTF">2017-04-03T13:56:30Z</dcterms:modified>
</cp:coreProperties>
</file>